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44" r:id="rId2"/>
  </p:sldMasterIdLst>
  <p:sldIdLst>
    <p:sldId id="256" r:id="rId3"/>
    <p:sldId id="257" r:id="rId4"/>
    <p:sldId id="265" r:id="rId5"/>
    <p:sldId id="258" r:id="rId6"/>
    <p:sldId id="259" r:id="rId7"/>
    <p:sldId id="262" r:id="rId8"/>
    <p:sldId id="275" r:id="rId9"/>
    <p:sldId id="276" r:id="rId10"/>
    <p:sldId id="277" r:id="rId11"/>
    <p:sldId id="264" r:id="rId12"/>
    <p:sldId id="278" r:id="rId13"/>
    <p:sldId id="279" r:id="rId14"/>
    <p:sldId id="280" r:id="rId15"/>
    <p:sldId id="281" r:id="rId16"/>
    <p:sldId id="284" r:id="rId17"/>
    <p:sldId id="285" r:id="rId18"/>
    <p:sldId id="282" r:id="rId19"/>
    <p:sldId id="283" r:id="rId20"/>
    <p:sldId id="286" r:id="rId21"/>
    <p:sldId id="287" r:id="rId22"/>
    <p:sldId id="288" r:id="rId23"/>
    <p:sldId id="263" r:id="rId24"/>
    <p:sldId id="274" r:id="rId25"/>
    <p:sldId id="266" r:id="rId26"/>
    <p:sldId id="267" r:id="rId27"/>
    <p:sldId id="268" r:id="rId28"/>
    <p:sldId id="273" r:id="rId29"/>
    <p:sldId id="270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9:59:30.7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34 273 2913 0 0,'-3'-2'155'0'0,"0"1"0"0"0,0-1 0 0 0,0 0 0 0 0,0 0 0 0 0,0 0 0 0 0,1-1 0 0 0,-5-3 0 0 0,6 5 22 0 0,0 0 0 0 0,1 0 1 0 0,-1 0-1 0 0,0 0 0 0 0,1 0 0 0 0,-1 0 0 0 0,1 0 0 0 0,0-1 0 0 0,-1 1 1 0 0,1 0-1 0 0,0 0 0 0 0,-1 0 0 0 0,1 0 0 0 0,0 0 0 0 0,0-1 1 0 0,0 1-1 0 0,0 0 0 0 0,0 0 0 0 0,0 0 0 0 0,1 0 0 0 0,-1-1 1 0 0,0 1-1 0 0,1 0 0 0 0,-1 0 0 0 0,1-2 0 0 0,5-11 110 0 0,0-1-1 0 0,-2 0 1 0 0,0 0 0 0 0,-1 0-1 0 0,2-20 1 0 0,-2 17-435 0 0,0 0 0 0 0,1 0 0 0 0,8-23 0 0 0,-11 40-134 0 0,-1 0 1 0 0,1 0-1 0 0,0 0 0 0 0,0 0 0 0 0,-1 0 0 0 0,1 0 0 0 0,0 0 0 0 0,0 1 0 0 0,0-1 0 0 0,0 0 0 0 0,0 0 0 0 0,1 1 0 0 0,-1-1 0 0 0,0 1 0 0 0,0-1 0 0 0,0 1 0 0 0,0-1 0 0 0,1 1 0 0 0,-1 0 0 0 0,2-1 0 0 0,2 0-363 0 0,0 0-1612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2729 0 0,'21'59'3670'0'0,"2"30"-2221"0"0,59 301 1779 0 0,-73-320-2889 0 0,29 380 787 0 0,-37-428-1445 0 0,0-31-2625 0 0,2-37-1400 0 0,-5-16 2356 0 0,0 24-54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79 209 6729 0 0,'-25'-11'4318'0'0,"-11"-3"-4269"0"0,23 8 223 0 0,12 6-271 0 0,1 0 1 0 0,0 0-1 0 0,0 0 0 0 0,-1 0 1 0 0,1-1-1 0 0,0 1 1 0 0,0 0-1 0 0,-1 0 0 0 0,1 0 1 0 0,0-1-1 0 0,0 1 1 0 0,-1 0-1 0 0,1-1 0 0 0,0 1 1 0 0,0 0-1 0 0,0 0 1 0 0,0-1-1 0 0,0 1 0 0 0,-1 0 1 0 0,1-1-1 0 0,0 1 1 0 0,0 0-1 0 0,0-1 0 0 0,0 1 1 0 0,0 0-1 0 0,0-1 0 0 0,0 1 1 0 0,0 0-1 0 0,0-1 1 0 0,0 1-1 0 0,0 0 0 0 0,0-1 1 0 0,0 1-1 0 0,1-1 1 0 0,7-15 90 0 0,14-11 56 0 0,-8 14-140 0 0,1 1 1 0 0,0 0-1 0 0,1 0 0 0 0,0 2 0 0 0,1 0 0 0 0,0 1 1 0 0,1 0-1 0 0,-1 2 0 0 0,30-9 0 0 0,-34 12-8 0 0,0 1-1 0 0,0 0 0 0 0,1 1 0 0 0,0 1 0 0 0,-1 0 0 0 0,1 1 0 0 0,0 0 1 0 0,-1 1-1 0 0,1 1 0 0 0,0 0 0 0 0,-1 1 0 0 0,0 0 0 0 0,1 1 0 0 0,15 7 1 0 0,-24-9 27 0 0,0 1 0 0 0,0-1 1 0 0,0 1-1 0 0,-1 0 0 0 0,0 0 1 0 0,1 0-1 0 0,-1 1 0 0 0,0 0 1 0 0,-1 0-1 0 0,1 0 0 0 0,-1 0 1 0 0,1 0-1 0 0,-1 1 0 0 0,0-1 1 0 0,-1 1-1 0 0,1 0 0 0 0,-1 0 1 0 0,0 0-1 0 0,0 0 1 0 0,-1 0-1 0 0,2 7 0 0 0,-3-4 74 0 0,1 0 0 0 0,-1 0-1 0 0,-1 0 1 0 0,1 0 0 0 0,-1 0-1 0 0,-1 0 1 0 0,1-1 0 0 0,-1 1-1 0 0,-1 0 1 0 0,1-1 0 0 0,-1 1-1 0 0,-1-1 1 0 0,-7 12 0 0 0,2-4 44 0 0,-2 0 1 0 0,1-1 0 0 0,-2-1-1 0 0,0 0 1 0 0,-1 0 0 0 0,0-1-1 0 0,0-1 1 0 0,-24 15 0 0 0,27-19-127 0 0,0-1 0 0 0,-1-1 0 0 0,1 0 0 0 0,-1-1 0 0 0,0 0 0 0 0,0 0 0 0 0,0-1 0 0 0,0-1 0 0 0,-1 1 0 0 0,1-2 0 0 0,-1 0 0 0 0,1 0 0 0 0,-24-3 0 0 0,33 2-69 0 0,0 0 1 0 0,-1-1-1 0 0,1 1 0 0 0,0-1 0 0 0,-1 1 0 0 0,1-1 0 0 0,0 0 1 0 0,0 0-1 0 0,0 0 0 0 0,0-1 0 0 0,0 1 0 0 0,-3-3 0 0 0,4 4-173 0 0,0-1-1 0 0,1 0 0 0 0,-1 0 1 0 0,0 0-1 0 0,1 0 1 0 0,-1 0-1 0 0,1 0 0 0 0,-1 0 1 0 0,1 0-1 0 0,0 0 0 0 0,-1 0 1 0 0,1 0-1 0 0,0 0 1 0 0,0 0-1 0 0,0 0 0 0 0,-1 0 1 0 0,1 0-1 0 0,0 0 0 0 0,1-3 1 0 0,0 1-194 0 0,0 0 0 0 0,0 0 0 0 0,0 0 0 0 0,1 0 0 0 0,-1 1 0 0 0,1-1 0 0 0,-1 0 1 0 0,1 1-1 0 0,0-1 0 0 0,0 1 0 0 0,1-1 0 0 0,-1 1 0 0 0,0 0 0 0 0,1 0 0 0 0,-1 0 0 0 0,6-3 0 0 0,6-3-1626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217 111 3289 0 0,'-48'-74'1272'0'0,"47"71"-1167"0"0,0 1-1 0 0,-1-1 1 0 0,1 1 0 0 0,-1 0-1 0 0,0 0 1 0 0,0 0-1 0 0,0 0 1 0 0,0 0 0 0 0,0 0-1 0 0,0 0 1 0 0,0 1 0 0 0,-1-1-1 0 0,1 1 1 0 0,0-1-1 0 0,-1 1 1 0 0,0 0 0 0 0,1 0-1 0 0,-1 0 1 0 0,1 0 0 0 0,-1 1-1 0 0,0-1 1 0 0,0 1 0 0 0,1 0-1 0 0,-1-1 1 0 0,0 1-1 0 0,0 0 1 0 0,0 1 0 0 0,-4 0-1 0 0,3 0 3 0 0,0 0 0 0 0,0 1-1 0 0,0-1 1 0 0,0 1-1 0 0,1 0 1 0 0,-1 0 0 0 0,1 0-1 0 0,-1 0 1 0 0,1 0-1 0 0,0 1 1 0 0,0 0 0 0 0,0 0-1 0 0,0 0 1 0 0,0 0-1 0 0,1 0 1 0 0,0 0 0 0 0,-1 1-1 0 0,-2 6 1 0 0,-2 9 54 0 0,0 1 0 0 0,2-1-1 0 0,0 1 1 0 0,2 0 0 0 0,0 0 0 0 0,1 0 0 0 0,1 1 0 0 0,1-1 0 0 0,1 0 0 0 0,0 1 0 0 0,2-1-1 0 0,0 0 1 0 0,2 0 0 0 0,0-1 0 0 0,1 1 0 0 0,9 19 0 0 0,-14-36-154 0 0,0 0 0 0 0,0 0-1 0 0,1 0 1 0 0,0 0 0 0 0,-1-1 0 0 0,1 1-1 0 0,0 0 1 0 0,1-1 0 0 0,-1 1 0 0 0,0-1-1 0 0,1 0 1 0 0,-1 0 0 0 0,1 0 0 0 0,-1 0-1 0 0,1 0 1 0 0,0 0 0 0 0,0-1 0 0 0,0 0-1 0 0,0 1 1 0 0,0-1 0 0 0,0 0 0 0 0,0 0 0 0 0,1-1-1 0 0,3 1 1 0 0,-3-1-8 0 0,0 0 1 0 0,0 0-1 0 0,0 0 1 0 0,0-1-1 0 0,0 0 1 0 0,0 0-1 0 0,-1 0 0 0 0,1 0 1 0 0,0-1-1 0 0,-1 1 1 0 0,1-1-1 0 0,0 0 0 0 0,-1 0 1 0 0,0 0-1 0 0,0 0 1 0 0,1-1-1 0 0,-1 0 1 0 0,-1 1-1 0 0,5-6 0 0 0,3-4-286 0 0,-1-1 0 0 0,-1 0 0 0 0,0-1 0 0 0,-1 0 0 0 0,0 0 0 0 0,6-21 0 0 0,-3 3-1151 0 0,11-65 0 0 0,-19 84 1219 0 0,-1-1-1 0 0,0-1 0 0 0,-1 1 1 0 0,0 0-1 0 0,-1 0 1 0 0,-1 0-1 0 0,0 0 0 0 0,-9-25 1 0 0,-1 85 2590 0 0,11-23-2084 0 0,1 0 0 0 0,1 0-1 0 0,1-1 1 0 0,1 1 0 0 0,1 0-1 0 0,1-1 1 0 0,1 0 0 0 0,1 0 0 0 0,19 39-1 0 0,-22-54-308 0 0,0 0-1 0 0,1-1 0 0 0,0 0 0 0 0,0 0 0 0 0,0-1 0 0 0,1 1 1 0 0,0-1-1 0 0,0 0 0 0 0,0 0 0 0 0,11 4 0 0 0,-15-7-143 0 0,1-1-1 0 0,0 1 0 0 0,-1-1 1 0 0,1 0-1 0 0,0 0 0 0 0,0 0 1 0 0,0-1-1 0 0,0 1 0 0 0,0-1 1 0 0,0 0-1 0 0,0 0 0 0 0,6 0 1 0 0,-7 0-75 0 0,0-1 0 0 0,0 0 0 0 0,0 1 0 0 0,-1-1 0 0 0,1 0 0 0 0,0 0 0 0 0,0 0 0 0 0,-1 0 1 0 0,1 0-1 0 0,-1 0 0 0 0,1-1 0 0 0,-1 1 0 0 0,1-1 0 0 0,-1 1 0 0 0,0-1 0 0 0,0 1 0 0 0,0-1 0 0 0,0 1 0 0 0,0-1 1 0 0,0 0-1 0 0,1-3 0 0 0,4-11-1908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5937 0 0,'-3'6'191'0'0,"0"-1"-1"0"0,0 1 0 0 0,0 0 0 0 0,0 0 1 0 0,1 0-1 0 0,0 0 0 0 0,0 0 1 0 0,1 0-1 0 0,0 1 0 0 0,0-1 1 0 0,0 0-1 0 0,1 1 0 0 0,0-1 0 0 0,1 8 1 0 0,2 13-245 0 0,1-2-1 0 0,9 32 1 0 0,-4-18 450 0 0,-8-33-368 0 0,9 44 69 0 0,2-1-1 0 0,19 50 1 0 0,-31-98-103 0 0,1-1 0 0 0,-1 1-1 0 0,0 0 1 0 0,0 0 0 0 0,0-1 0 0 0,0 1-1 0 0,1 0 1 0 0,-1 0 0 0 0,0-1-1 0 0,1 1 1 0 0,-1 0 0 0 0,0-1 0 0 0,1 1-1 0 0,-1-1 1 0 0,1 1 0 0 0,-1 0-1 0 0,1-1 1 0 0,-1 1 0 0 0,1-1-1 0 0,0 1 1 0 0,-1-1 0 0 0,1 0 0 0 0,-1 1-1 0 0,1-1 1 0 0,0 0 0 0 0,0 1-1 0 0,-1-1 1 0 0,1 0 0 0 0,0 0 0 0 0,-1 0-1 0 0,1 1 1 0 0,0-1 0 0 0,0 0-1 0 0,-1 0 1 0 0,1 0 0 0 0,0 0-1 0 0,0 0 1 0 0,0-1 0 0 0,1 0-39 0 0,-1 0 1 0 0,0 0-1 0 0,-1 0 1 0 0,1 0-1 0 0,0 0 0 0 0,0 0 1 0 0,0-1-1 0 0,-1 1 1 0 0,1 0-1 0 0,-1 0 1 0 0,1-1-1 0 0,-1 1 0 0 0,1-1 1 0 0,-1 1-1 0 0,0 0 1 0 0,1-1-1 0 0,-1 1 0 0 0,0-1 1 0 0,0 1-1 0 0,-1-2 1 0 0,0-22-110 0 0,-2 0-1 0 0,-1 0 1 0 0,-1 0 0 0 0,-1 1 0 0 0,-16-39-1 0 0,9 25 605 0 0,-7-40-1 0 0,19 77-386 0 0,1-1 1 0 0,-1 0-1 0 0,1 1 0 0 0,0-1 1 0 0,0 0-1 0 0,0 0 0 0 0,0 1 1 0 0,0-1-1 0 0,0 0 0 0 0,0 0 1 0 0,0 1-1 0 0,1-1 0 0 0,-1 0 1 0 0,1 1-1 0 0,0-1 0 0 0,-1 0 0 0 0,2-2 1 0 0,-1 3-29 0 0,0 1 0 0 0,0-1 0 0 0,0 0 0 0 0,0 0 1 0 0,0 0-1 0 0,0 1 0 0 0,0-1 0 0 0,1 1 0 0 0,-1-1 0 0 0,0 1 1 0 0,0-1-1 0 0,0 1 0 0 0,1 0 0 0 0,-1-1 0 0 0,0 1 0 0 0,0 0 1 0 0,1 0-1 0 0,1 0 0 0 0,7 1 25 0 0,0 0 1 0 0,0 1-1 0 0,0 1 0 0 0,-1-1 1 0 0,11 5-1 0 0,3 1-127 0 0,-10-5 256 0 0,-2 0-1104 0 0,1 0 1 0 0,-1 0-1 0 0,1-1 0 0 0,0 0 1 0 0,0-1-1 0 0,0-1 1 0 0,23-2-1 0 0,-19-1-1187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 8114 0 0,'-3'2'165'0'0,"0"0"0"0"0,0 0 0 0 0,0 1 0 0 0,0-1 0 0 0,0 1 0 0 0,0 0 0 0 0,1 0 0 0 0,-1 0 0 0 0,1 0 0 0 0,0 0 0 0 0,0 0 0 0 0,0 1 0 0 0,0-1 0 0 0,0 1 0 0 0,1-1 0 0 0,0 1 0 0 0,0 0 0 0 0,-1 4 0 0 0,-3 10 335 0 0,2 0 0 0 0,-2 26-1 0 0,2 1 323 0 0,2 1-1 0 0,2-1 1 0 0,2 0-1 0 0,2 1 1 0 0,15 62-1 0 0,-18-99-771 0 0,1 0 0 0 0,0 0 0 0 0,0 0 0 0 0,1-1-1 0 0,1 1 1 0 0,-1-1 0 0 0,1 0 0 0 0,0 0 0 0 0,1-1 0 0 0,0 1-1 0 0,10 8 1 0 0,-13-13-43 0 0,1 0-1 0 0,0 0 0 0 0,1 0 0 0 0,-1 0 0 0 0,0-1 0 0 0,1 0 1 0 0,-1 0-1 0 0,1 0 0 0 0,0-1 0 0 0,0 1 0 0 0,-1-1 1 0 0,1 0-1 0 0,0 0 0 0 0,0-1 0 0 0,0 0 0 0 0,0 0 1 0 0,0 0-1 0 0,0 0 0 0 0,0-1 0 0 0,0 1 0 0 0,0-1 1 0 0,0-1-1 0 0,5-1 0 0 0,-2 0-296 0 0,39-14-84 0 0,-23 2-5857 0 0,-50 6-4354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63 150 9234 0 0,'-4'0'343'0'0,"0"-1"-1"0"0,1 1 1 0 0,-1-1 0 0 0,0 1-1 0 0,1 0 1 0 0,-1 1 0 0 0,0-1-1 0 0,1 0 1 0 0,-1 1 0 0 0,1 0-1 0 0,-1 0 1 0 0,1 0 0 0 0,-1 0-1 0 0,1 1 1 0 0,-6 3-1 0 0,23-13 837 0 0,0 2-1 0 0,28-9 1 0 0,10-5-1228 0 0,33-13-49 0 0,2 5-4070 0 0,33-13-7156 0 0,-97 32 9119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53 375 9162 0 0,'-11'0'1639'0'0,"8"-1"-1481"0"0,-1 1 1 0 0,1 0-1 0 0,-1 0 1 0 0,1 0-1 0 0,-1 0 1 0 0,1 0-1 0 0,-1 1 1 0 0,1 0-1 0 0,0 0 1 0 0,-4 1-1 0 0,14-4 688 0 0,0 0 0 0 0,0 0 0 0 0,0 1 1 0 0,0 0-1 0 0,13 1 0 0 0,22-4-166 0 0,34-9-658 0 0,-36 8 181 0 0,48-15 1 0 0,-75 17-1501 0 0,0-2 1 0 0,0 0-1 0 0,-1-1 0 0 0,15-8 1 0 0,-25 13 766 0 0,-1 0 0 0 0,1 0 1 0 0,-1 0-1 0 0,1 0 0 0 0,-1-1 1 0 0,1 1-1 0 0,-1 0 0 0 0,0-1 0 0 0,0 1 1 0 0,0 0-1 0 0,0-1 0 0 0,0 0 1 0 0,0 1-1 0 0,0-1 0 0 0,0 0 1 0 0,0-1-1 0 0,1-6-1880 0 0</inkml:trace>
  <inkml:trace contextRef="#ctx0" brushRef="#br0" timeOffset="1">713 0 9002 0 0,'-4'3'177'0'0,"0"0"-1"0"0,1-1 1 0 0,-1 1 0 0 0,1 0-1 0 0,-1 1 1 0 0,1-1 0 0 0,0 1 0 0 0,1-1-1 0 0,-1 1 1 0 0,0 0 0 0 0,1 0-1 0 0,0 0 1 0 0,-2 5 0 0 0,1 0 117 0 0,1-1 0 0 0,-1 1-1 0 0,2 0 1 0 0,-1-1 0 0 0,1 1 0 0 0,0 12 0 0 0,3 7 366 0 0,0-1 0 0 0,1 0 1 0 0,10 37-1 0 0,8 35 542 0 0,-10-43-903 0 0,2 0 0 0 0,25 69 0 0 0,-30-103-329 0 0,-7-16-147 0 0,1 0 1 0 0,0 0-1 0 0,0-1 0 0 0,0 1 0 0 0,0-1 0 0 0,1 1 0 0 0,0-1 1 0 0,0 0-1 0 0,1 0 0 0 0,5 6 0 0 0,-5-55-12109 0 0,-8 27 11201 0 0,-2-2-962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84 134 8042 0 0,'-7'-1'649'0'0,"0"1"0"0"0,0-1 0 0 0,0 1 1 0 0,0 1-1 0 0,0 0 0 0 0,0 0 0 0 0,0 0 0 0 0,0 0 1 0 0,-13 6-1 0 0,44-16-77 0 0,0 2 1 0 0,0 0-1 0 0,1 2 1 0 0,27-3-1 0 0,-2 0-410 0 0,29-5-66 0 0,47-10-3201 0 0,-96 16 149 0 0,-1-1 0 0 0,34-15 0 0 0,-39 11 1180 0 0,-1-2-377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7970 0 0,'-2'1'124'0'0,"0"-1"1"0"0,1 1-1 0 0,-1 0 1 0 0,0 0-1 0 0,0 0 1 0 0,0 0 0 0 0,1 0-1 0 0,-1 0 1 0 0,1 1-1 0 0,-1-1 1 0 0,1 0-1 0 0,-1 1 1 0 0,1 0-1 0 0,0-1 1 0 0,0 1-1 0 0,0 0 1 0 0,0-1 0 0 0,0 1-1 0 0,0 0 1 0 0,0 0-1 0 0,0 0 1 0 0,1 0-1 0 0,-1 0 1 0 0,1 0-1 0 0,-1 0 1 0 0,1 0-1 0 0,0 0 1 0 0,0 0 0 0 0,0 0-1 0 0,0 3 1 0 0,1 9 400 0 0,1-1 1 0 0,0 1-1 0 0,6 20 1 0 0,-4-14 161 0 0,31 128 1597 0 0,17 104-948 0 0,-51-247-1321 0 0,2 10 46 0 0,-2 0 0 0 0,1-1 0 0 0,-2 1 0 0 0,-1 16 0 0 0,4-65-795 0 0,-3-44 0 0 0,1-15-763 0 0,1 62 1016 0 0,-2 16 385 0 0,1-1-1 0 0,0 1 1 0 0,1 0-1 0 0,0 0 1 0 0,2-1-1 0 0,0 2 1 0 0,0-1 0 0 0,1 0-1 0 0,8-14 1 0 0,-12 28 100 0 0,-1 0-1 0 0,1 0 1 0 0,-1 0 0 0 0,1 0 0 0 0,-1 0 0 0 0,1 1-1 0 0,0-1 1 0 0,-1 0 0 0 0,1 0 0 0 0,0 1 0 0 0,0-1-1 0 0,-1 0 1 0 0,1 1 0 0 0,0-1 0 0 0,0 1 0 0 0,0-1-1 0 0,0 1 1 0 0,0 0 0 0 0,0-1 0 0 0,0 1 0 0 0,0 0 0 0 0,-1 0-1 0 0,1 0 1 0 0,0-1 0 0 0,0 1 0 0 0,0 0 0 0 0,0 0-1 0 0,0 0 1 0 0,1 1 0 0 0,1-1 40 0 0,-1 1-1 0 0,0 0 1 0 0,0 1-1 0 0,0-1 1 0 0,0 0-1 0 0,0 0 1 0 0,0 1-1 0 0,-1 0 1 0 0,1-1-1 0 0,0 1 1 0 0,2 3-1 0 0,4 6 217 0 0,-1 0 0 0 0,0 0 0 0 0,6 15 0 0 0,68 151 610 0 0,-78-170-957 0 0,0 2-92 0 0,1 1 0 0 0,0-1 0 0 0,0 0-1 0 0,1 0 1 0 0,1 0 0 0 0,-1-1 0 0 0,1 0 0 0 0,9 9 0 0 0,-15-16-6 0 0,1-1 1 0 0,-1 0 0 0 0,1 1 0 0 0,-1-1 0 0 0,1 0 0 0 0,-1 1-1 0 0,1-1 1 0 0,0 0 0 0 0,-1 0 0 0 0,1 0 0 0 0,0 1 0 0 0,-1-1-1 0 0,1 0 1 0 0,-1 0 0 0 0,1 0 0 0 0,0 0 0 0 0,-1 0 0 0 0,1 0-1 0 0,0 0 1 0 0,-1 0 0 0 0,1-1 0 0 0,0 1 0 0 0,-1 0 0 0 0,1 0-1 0 0,-1 0 1 0 0,1-1 0 0 0,-1 1 0 0 0,1 0 0 0 0,0-1 0 0 0,-1 1 0 0 0,1 0-1 0 0,-1-1 1 0 0,1 1 0 0 0,-1-1 0 0 0,0 1 0 0 0,1-1 0 0 0,-1 1-1 0 0,1-1 1 0 0,0 0 0 0 0,12-24-4032 0 0,-13 24 4200 0 0,6-15-2366 0 0</inkml:trace>
  <inkml:trace contextRef="#ctx0" brushRef="#br0" timeOffset="1">595 244 9930 0 0,'-4'3'266'0'0,"0"1"-1"0"0,1 0 0 0 0,-1 0 1 0 0,1 0-1 0 0,0 1 1 0 0,0-1-1 0 0,0 1 1 0 0,1 0-1 0 0,0-1 1 0 0,0 1-1 0 0,0 0 1 0 0,0 0-1 0 0,1 1 0 0 0,0-1 1 0 0,0 0-1 0 0,0 0 1 0 0,1 1-1 0 0,-1-1 1 0 0,1 0-1 0 0,1 1 1 0 0,1 9-1 0 0,1 10-5 0 0,2 0-1 0 0,1-1 0 0 0,11 29 1 0 0,-17-52-260 0 0,5 12-193 0 0,0 0 1 0 0,0 0-1 0 0,2-1 1 0 0,-1 0-1 0 0,2 0 1 0 0,10 13 0 0 0,-18-24 69 0 0,1-1 1 0 0,-1 0 0 0 0,0 1 0 0 0,0-1 0 0 0,0 0 0 0 0,1 1-1 0 0,-1-1 1 0 0,1 0-122 0 0,-1 1 122 0 0,0-1 0 0 0,0 0-1 0 0,1 0 1 0 0,-1 1 0 0 0,0-1 0 0 0,1 0 0 0 0,-1 0 0 0 0,1 0-1 0 0,-1 0 1 0 0,0 0 0 0 0,1 0 0 0 0,-1 0 0 0 0,0 1 0 0 0,1-1-1 0 0,-1 0 1 0 0,1 0 0 0 0,-1 0 0 0 0,0 0 0 0 0,1-1 0 0 0,-1 1-1 0 0,1 0 1 0 0,-1 0 0 0 0,1 0 0 0 0,6-12-3908 0 0,-1-19 143 0 0,-6 13 2739 0 0,0-4-558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 10530 0 0,'-1'-1'145'0'0,"-1"1"0"0"0,1 0 0 0 0,-1 0 0 0 0,1 0 0 0 0,-1 0 0 0 0,1 0 0 0 0,0 0 0 0 0,-1 0 0 0 0,1 1 0 0 0,-1-1 0 0 0,1 1 0 0 0,0-1 0 0 0,-3 2 0 0 0,4-2-150 0 0,-1 0 0 0 0,1 0 0 0 0,0 0 0 0 0,0 0 0 0 0,-1 0 0 0 0,1 0 0 0 0,0 1 0 0 0,0-1 0 0 0,-1 0 0 0 0,1 0 0 0 0,0 0 0 0 0,0 1 0 0 0,0-1 0 0 0,-1 0 0 0 0,1 0 0 0 0,0 0 0 0 0,0 1 0 0 0,0-1 0 0 0,0 0 0 0 0,-1 1 0 0 0,1-1 0 0 0,0 0 0 0 0,0 0 0 0 0,0 1 0 0 0,0-1 0 0 0,0 0 0 0 0,0 1 0 0 0,0-1-1 0 0,0 0 1 0 0,0 0 0 0 0,0 1 0 0 0,0-1 0 0 0,0 0 0 0 0,0 1 0 0 0,0-1 0 0 0,0 0 0 0 0,0 0 0 0 0,0 1 0 0 0,0-1 0 0 0,0 0 0 0 0,1 1 0 0 0,-1-1 0 0 0,0 0 0 0 0,0 0 0 0 0,0 1 0 0 0,0-1 0 0 0,1 0 0 0 0,-1 0 0 0 0,0 0 0 0 0,0 1 0 0 0,1-1 0 0 0,-1 0 0 0 0,0 0 0 0 0,0 0 0 0 0,1 0 0 0 0,-1 1 0 0 0,0-1 0 0 0,0 0 0 0 0,1 0 0 0 0,-1 0 0 0 0,0 0 0 0 0,1 0 0 0 0,-1 0 0 0 0,0 0 0 0 0,1 0 0 0 0,60 27-1066 0 0,33 5-6801 0 0,-79-26 5618 0 0</inkml:trace>
  <inkml:trace contextRef="#ctx0" brushRef="#br0" timeOffset="1">330 232 7186 0 0,'-5'7'420'0'0,"1"-1"1"0"0,0 1-1 0 0,1 0 1 0 0,0-1-1 0 0,0 2 1 0 0,0-1-1 0 0,1 0 1 0 0,0 0-1 0 0,1 1 1 0 0,-1-1-1 0 0,1 1 1 0 0,1 0-1 0 0,-1-1 1 0 0,1 1-1 0 0,1-1 1 0 0,0 1-1 0 0,0 0 1 0 0,3 12-1 0 0,4 11 261 0 0,2-1 0 0 0,1 1 0 0 0,16 30 0 0 0,-22-51-627 0 0,17 44 282 0 0,-14-33-209 0 0,1 0 0 0 0,20 36-1 0 0,-29-57-124 0 0,0 0-1 0 0,0 0 1 0 0,0 0-1 0 0,0 0 1 0 0,0 0-1 0 0,0 0 1 0 0,0 1-1 0 0,0-1 1 0 0,0 0-1 0 0,0 0 1 0 0,0 0-1 0 0,0 0 1 0 0,0 0-1 0 0,0 0 1 0 0,0 0-1 0 0,0 1 1 0 0,0-1-1 0 0,0 0 1 0 0,1 0-1 0 0,-1 0 1 0 0,0 0-1 0 0,0 0 1 0 0,0 0-1 0 0,0 0 1 0 0,0 0-1 0 0,0 0 1 0 0,0 0-1 0 0,0 1 1 0 0,0-1-1 0 0,0 0 1 0 0,1 0-1 0 0,-1 0 1 0 0,0 0-1 0 0,0 0 1 0 0,0 0-1 0 0,0 0 1 0 0,0 0-1 0 0,0 0 1 0 0,0 0-1 0 0,0 0 1 0 0,1 0-1 0 0,-1 0 1 0 0,0 0-1 0 0,0 0 1 0 0,0 0-1 0 0,0 0 1 0 0,0 0-1 0 0,0 0 1 0 0,0 0-1 0 0,1 0 1 0 0,-1 0-1 0 0,0 0 1 0 0,0 0-1 0 0,0 0 1 0 0,0 0-1 0 0,0-1 1 0 0,0 1-1 0 0,0 0 1 0 0,0 0-1 0 0,1 0 1 0 0,-1 0-1 0 0,0 0 1 0 0,0 0-1 0 0,0 0 1 0 0,0 0-1 0 0,0-12-2 0 0,-4-14-142 0 0,-32-104-1047 0 0,22 90 904 0 0,3 0 0 0 0,2-1-1 0 0,-8-65 1 0 0,17 103 288 0 0,-1 0 1 0 0,1-1-1 0 0,0 1 0 0 0,0 0 1 0 0,0 0-1 0 0,1 0 0 0 0,-1 0 1 0 0,1 0-1 0 0,0 0 0 0 0,-1 0 1 0 0,1 0-1 0 0,1 1 0 0 0,-1-1 1 0 0,0 0-1 0 0,1 0 0 0 0,-1 1 1 0 0,1-1-1 0 0,0 1 0 0 0,0-1 1 0 0,0 1-1 0 0,0 0 0 0 0,0 0 1 0 0,0 0-1 0 0,1 0 0 0 0,-1 0 1 0 0,1 0-1 0 0,3-1 0 0 0,1 0 26 0 0,0 1-1 0 0,0 0 0 0 0,0 1 0 0 0,0-1 1 0 0,0 1-1 0 0,0 1 0 0 0,0-1 0 0 0,0 1 1 0 0,0 1-1 0 0,13 1 0 0 0,5 1-480 0 0,0-2-1 0 0,1-1 0 0 0,39-4 0 0 0,-18-3-3669 0 0,-3-4-3370 0 0,-30 7 5030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29 176 3097 0 0,'-13'-19'481'0'0,"11"18"-390"0"0,1 0 0 0 0,0-1 0 0 0,0 1 0 0 0,-1 0 0 0 0,1 0 0 0 0,0-1-1 0 0,0 1 1 0 0,0-1 0 0 0,0 1 0 0 0,0-1 0 0 0,1 1 0 0 0,-1-1 0 0 0,-1-3 0 0 0,3 2 0 0 0,-1 0 0 0 0,1 1 0 0 0,0-1 0 0 0,0 0 0 0 0,0 0 0 0 0,0 0 0 0 0,0 1 0 0 0,3-6 1 0 0,3-5 61 0 0,0-3-905 0 0,1 0-1 0 0,1 1 1 0 0,17-22-1 0 0,-21 31-1149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1 8330 0 0,'-3'0'172'0'0,"1"0"0"0"0,0 1 0 0 0,-1-1 0 0 0,1 1 0 0 0,0 0 1 0 0,-1 0-1 0 0,1 0 0 0 0,0 0 0 0 0,0 0 0 0 0,0 0 0 0 0,0 0 0 0 0,0 1 0 0 0,0-1 1 0 0,0 1-1 0 0,0-1 0 0 0,1 1 0 0 0,-1 0 0 0 0,1 0 0 0 0,-1-1 0 0 0,1 1 1 0 0,0 0-1 0 0,-1 1 0 0 0,1-1 0 0 0,0 0 0 0 0,0 0 0 0 0,1 0 0 0 0,-1 1 0 0 0,0-1 1 0 0,1 0-1 0 0,-1 1 0 0 0,1-1 0 0 0,0 0 0 0 0,0 1 0 0 0,0-1 0 0 0,0 1 0 0 0,0-1 1 0 0,0 0-1 0 0,1 1 0 0 0,0 2 0 0 0,3 10 347 0 0,1 1 0 0 0,1-2 1 0 0,0 1-1 0 0,14 25 0 0 0,-10-21-360 0 0,71 127 1440 0 0,-41-75-1198 0 0,39 90 0 0 0,-96-185-1703 0 0,-1 1 0 0 0,-35-35 0 0 0,42 48 984 0 0,-1-1 1 0 0,-1 2-1 0 0,0-1 1 0 0,0 2-1 0 0,-1 0 1 0 0,0 0-1 0 0,-28-10 0 0 0,36 17 366 0 0,0-1-1 0 0,0 1 0 0 0,0 0 1 0 0,0 0-1 0 0,0 1 0 0 0,0-1 0 0 0,0 1 1 0 0,0 1-1 0 0,0-1 0 0 0,0 1 1 0 0,0 0-1 0 0,0 0 0 0 0,0 1 0 0 0,0 0 1 0 0,0 0-1 0 0,0 0 0 0 0,1 1 1 0 0,-1 0-1 0 0,1 0 0 0 0,0 0 0 0 0,0 1 1 0 0,0 0-1 0 0,-6 6 0 0 0,3-3 180 0 0,0 1 0 0 0,1 1 0 0 0,0-1 0 0 0,1 1 0 0 0,0 1 0 0 0,0-1 0 0 0,1 1 0 0 0,0 0 0 0 0,1 0 0 0 0,0 1 0 0 0,0-1 0 0 0,1 1 0 0 0,1 0 0 0 0,0-1 0 0 0,0 1 0 0 0,1 0 0 0 0,0 0 0 0 0,1 1 0 0 0,1-1 0 0 0,-1 0 0 0 0,2 0 0 0 0,-1 0 0 0 0,2-1 0 0 0,-1 1 0 0 0,7 16-1 0 0,-4-16-91 0 0,0 0 0 0 0,1 0 0 0 0,0 0 0 0 0,1 0 0 0 0,0-1-1 0 0,0 0 1 0 0,1-1 0 0 0,0 1 0 0 0,1-2 0 0 0,17 14-1 0 0,-19-17-94 0 0,1 0 0 0 0,-1-1 0 0 0,1 0 0 0 0,0-1 0 0 0,1 1 0 0 0,-1-2 0 0 0,0 1 0 0 0,1-1 0 0 0,0 0 1 0 0,0-1-1 0 0,-1 0 0 0 0,1-1 0 0 0,0 0 0 0 0,0 0 0 0 0,15-2 0 0 0,-10-1-85 0 0,-1-1-1 0 0,0 0 1 0 0,0 0 0 0 0,-1-2 0 0 0,1 1 0 0 0,-1-1 0 0 0,0-1 0 0 0,-1-1 0 0 0,1 1 0 0 0,-2-2 0 0 0,1 1 0 0 0,-1-1 0 0 0,12-14 0 0 0,-5 4-1046 0 0,-1-1 0 0 0,18-27 0 0 0,-20 23-2879 0 0,20-42 0 0 0,-28 52 1775 0 0,-1 0 1 0 0,4-21 0 0 0,-2 3-1431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 6497 0 0,'-1'-1'58'0'0,"0"1"-1"0"0,1-1 0 0 0,-1 0 0 0 0,0 0 1 0 0,0 0-1 0 0,0 1 0 0 0,0-1 0 0 0,0 0 1 0 0,0 1-1 0 0,0-1 0 0 0,0 1 1 0 0,0-1-1 0 0,0 1 0 0 0,0-1 0 0 0,0 1 1 0 0,0 0-1 0 0,0-1 0 0 0,-2 1 0 0 0,2 0 1 0 0,1 1 1 0 0,-1-1-1 0 0,1 0 0 0 0,-1 1 0 0 0,1-1 0 0 0,-1 0 0 0 0,1 1 0 0 0,-1-1 0 0 0,1 1 0 0 0,-1-1 0 0 0,1 1 0 0 0,0-1 1 0 0,-1 1-1 0 0,1-1 0 0 0,0 1 0 0 0,0 0 0 0 0,-1-1 0 0 0,1 1 0 0 0,0-1 0 0 0,0 1 0 0 0,0-1 0 0 0,0 1 0 0 0,-1 0 0 0 0,1 0 1 0 0,0 11 591 0 0,0-1 0 0 0,0 0 0 0 0,2 13 0 0 0,0 0-201 0 0,-1 98 1025 0 0,-7 235 39 0 0,-4-186-842 0 0,8 1 0 0 0,23 200-1 0 0,1-127-232 0 0,-17 423 1 0 0,5 129 1081 0 0,28-423-1023 0 0,-36-118-113 0 0,-4-128 291 0 0,3-102-611 0 0,1 1-1 0 0,1 0 0 0 0,2-1 1 0 0,0 0-1 0 0,2 0 1 0 0,13 35-1 0 0,-15-45-34 0 0,0 1-1 0 0,-1 0 1 0 0,-1 0 0 0 0,-1 0-1 0 0,0 0 1 0 0,-1 1-1 0 0,-1-1 1 0 0,-1 0-1 0 0,0 0 1 0 0,-2 1-1 0 0,-4 18 1 0 0,7-35-29 0 0,0 0 0 0 0,-1 0 1 0 0,1 0-1 0 0,0 1 0 0 0,0-1 0 0 0,0 0 1 0 0,0 0-1 0 0,0 0 0 0 0,0 0 0 0 0,0 0 1 0 0,0 0-1 0 0,0 0 0 0 0,0 0 0 0 0,1 0 1 0 0,-1 0-1 0 0,0 0 0 0 0,1 0 0 0 0,-1 0 1 0 0,1 0-1 0 0,-1 0 0 0 0,2 1 0 0 0,0-2-351 0 0,0-1 0 0 0,0 0 0 0 0,0 0 1 0 0,0 0-1 0 0,0 0 0 0 0,0 0 0 0 0,-1 0 0 0 0,1 0 0 0 0,0-1 0 0 0,-1 1 0 0 0,1 0 0 0 0,0-1 0 0 0,-1 0 0 0 0,3-2 0 0 0,18-27-9200 0 0,-12 15 4799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6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0 140 5385 0 0,'2'-12'2360'0'0,"-2"11"-2292"0"0,0 0 0 0 0,0 0 0 0 0,0 0-1 0 0,0 0 1 0 0,0 0 0 0 0,0-1 0 0 0,0 1 0 0 0,1 0 0 0 0,-1 0 0 0 0,0 0-1 0 0,1 0 1 0 0,-1 0 0 0 0,0 0 0 0 0,1 0 0 0 0,-1 0 0 0 0,1 1 0 0 0,0-1 0 0 0,-1 0-1 0 0,1 0 1 0 0,0 0 0 0 0,0 1 0 0 0,-1-1 0 0 0,1 0 0 0 0,0 1 0 0 0,0-1-1 0 0,0 0 1 0 0,0 1 0 0 0,0-1 0 0 0,0 1 0 0 0,0 0 0 0 0,0-1 0 0 0,0 1-1 0 0,0 0 1 0 0,0-1 0 0 0,0 1 0 0 0,0 0 0 0 0,0 0 0 0 0,1 0 0 0 0,169-29 1296 0 0,266-10 1 0 0,177 33-289 0 0,-384 7-729 0 0,724 55 463 0 0,-194-3-18 0 0,175-42 108 0 0,149-46-505 0 0,-747 12-268 0 0,301-12 201 0 0,312 41-16 0 0,-874-5-297 0 0,789-22 466 0 0,-155-18 115 0 0,-669 38-593 0 0,528 10 230 0 0,-544-6-201 0 0,86 11 53 0 0,-98-11-56 0 0,-1-1-1 0 0,0 2 1 0 0,-1 0 0 0 0,1 0-1 0 0,-1 1 1 0 0,19 11 0 0 0,-21-9 57 0 0,0 1 0 0 0,-1 0 1 0 0,0 0-1 0 0,0 1 1 0 0,10 15-1 0 0,3 3 77 0 0,62 70 625 0 0,-81-96-751 0 0,-1 1 1 0 0,1-1-1 0 0,0 0 0 0 0,0 0 0 0 0,0 0 0 0 0,0 0 0 0 0,0 0 1 0 0,0-1-1 0 0,5 2 0 0 0,-5-2-23 0 0,0 1 0 0 0,0-1-1 0 0,1 1 1 0 0,-1 0 0 0 0,0 0 0 0 0,0 0 0 0 0,0 0-1 0 0,0 0 1 0 0,0 0 0 0 0,0 0 0 0 0,-1 1 0 0 0,1-1-1 0 0,0 1 1 0 0,1 1 0 0 0,-1 1-8 0 0,0-1 0 0 0,0 1 0 0 0,-1-1 0 0 0,1 1 0 0 0,-1 0 0 0 0,0 0 0 0 0,0-1 0 0 0,0 1 0 0 0,-1 0 0 0 0,1 0 0 0 0,-1 8 0 0 0,-5 52 65 0 0,2-19-62 0 0,5 133 58 0 0,-2 122-42 0 0,20 297 403 0 0,0-298-166 0 0,33 289-9 0 0,1-297 82 0 0,-43-236-275 0 0,-3-5 49 0 0,-2 1 0 0 0,0 85 0 0 0,-19 102 109 0 0,8-156-187 0 0,-10 113 17 0 0,6-41 0 0 0,8-52-1270 0 0,1-92 1303 0 0,-4 6-6065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7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0 881 6953 0 0,'1'-1'36'0'0,"0"0"-1"0"0,-1 0 0 0 0,1 1 1 0 0,0-1-1 0 0,0 0 0 0 0,0 0 1 0 0,0 1-1 0 0,-1-1 0 0 0,1 1 1 0 0,0-1-1 0 0,0 1 0 0 0,0-1 1 0 0,0 1-1 0 0,1 0 0 0 0,-1-1 1 0 0,0 1-1 0 0,0 0 0 0 0,0 0 1 0 0,0 0-1 0 0,0 0 0 0 0,0 0 1 0 0,0 0-1 0 0,0 0 0 0 0,0 0 1 0 0,1 0-1 0 0,-1 0 0 0 0,0 1 1 0 0,0-1-1 0 0,1 1 0 0 0,38 19 64 0 0,-15-7 31 0 0,36 10 58 0 0,-21-8-38 0 0,40 21 1 0 0,-64-29 191 0 0,0 0 0 0 0,0-1 0 0 0,0-1 0 0 0,1 0 0 0 0,0-2 0 0 0,29 4 0 0 0,108-2 2478 0 0,-121-5-2263 0 0,278 8 1025 0 0,135-2-982 0 0,234-73-36 0 0,-79 32 248 0 0,1 50-318 0 0,-433-9-451 0 0,755-33 942 0 0,210 4-44 0 0,-1067 24-905 0 0,471-7 451 0 0,-244-16-303 0 0,422-20 143 0 0,-67 9-145 0 0,408-31-146 0 0,-837 54-50 0 0,190 1-24 0 0,-288 21 60 0 0,-32-2-16 0 0,-86-9 4 0 0,-1-1 0 0 0,1 0 0 0 0,0 1 0 0 0,-1-1 0 0 0,1-1 0 0 0,-1 1 0 0 0,1 0 0 0 0,-1-1 0 0 0,1 0 0 0 0,-1 1 0 0 0,1-2 0 0 0,-1 1 0 0 0,1 0 0 0 0,-1-1 0 0 0,0 1 0 0 0,0-1 0 0 0,0 0 0 0 0,0 0 0 0 0,0 0 0 0 0,0 0 0 0 0,-1-1 0 0 0,1 1 0 0 0,3-5 0 0 0,-4 4 2 0 0,1 1 0 0 0,-1-1 0 0 0,1 0 0 0 0,0 1 0 0 0,0 0 0 0 0,0-1 0 0 0,0 1 1 0 0,5-1-1 0 0,16-15 10 0 0,2-4-39 0 0,13-17 77 0 0,-17 12-19 0 0,26-46 0 0 0,-41 59-98 0 0,0 0 0 0 0,-1-1 0 0 0,0 0 0 0 0,-1 0 0 0 0,5-26 0 0 0,6-58-2660 0 0,-10 46-2120 0 0,-3-1-1 0 0,-4-73 1 0 0,-4 61 1433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5833 0 0,'-3'-9'400'0'0,"-4"-26"1109"0"0,23 67 1602 0 0,-5 23-1906 0 0,-2-1-1 0 0,-3 1 1 0 0,-1 73 0 0 0,0-19-692 0 0,5 114-97 0 0,-10-163-253 0 0,-14 102-1 0 0,13-155-159 0 0,1-4-22 0 0,0 1-1 0 0,-1-1 1 0 0,1 0 0 0 0,-1 0-1 0 0,0 1 1 0 0,0-1 0 0 0,0 0-1 0 0,0 0 1 0 0,-4 5 0 0 0,4-10-246 0 0,0 0 1 0 0,0 0-1 0 0,0 0 1 0 0,0 0-1 0 0,1 0 1 0 0,-1 0 0 0 0,0 0-1 0 0,1 0 1 0 0,0-1-1 0 0,-1-2 1 0 0,-3-80-6080 0 0,4 45 4246 0 0,-2 8-1095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8682 0 0,'-3'-12'381'0'0,"2"10"-307"0"0,0 0 0 0 0,0 0 1 0 0,1-1-1 0 0,-1 1 0 0 0,0 0 1 0 0,1 0-1 0 0,0-1 0 0 0,-1 1 1 0 0,1 0-1 0 0,0-1 0 0 0,0 1 1 0 0,0 0-1 0 0,1-1 0 0 0,-1 1 1 0 0,0 0-1 0 0,1-1 0 0 0,0 1 1 0 0,-1 0-1 0 0,1 0 0 0 0,0 0 1 0 0,0 0-1 0 0,0 0 0 0 0,1 0 1 0 0,-1 0-1 0 0,0 0 0 0 0,1 0 1 0 0,-1 0-1 0 0,3-2 0 0 0,13-10 31 0 0,0 1-1 0 0,1 0 0 0 0,0 1 0 0 0,1 1 0 0 0,1 1 0 0 0,-1 1 0 0 0,1 0 1 0 0,1 2-1 0 0,0 0 0 0 0,37-6 0 0 0,-50 11-98 0 0,-1 2 1 0 0,1-1 0 0 0,-1 1-1 0 0,1 0 1 0 0,-1 0-1 0 0,1 1 1 0 0,-1 0-1 0 0,0 0 1 0 0,1 1-1 0 0,-1 0 1 0 0,0 1-1 0 0,0-1 1 0 0,8 5-1 0 0,-12-5 4 0 0,0 0-1 0 0,0 0 0 0 0,0 0 0 0 0,0 0 1 0 0,-1 0-1 0 0,1 1 0 0 0,-1 0 0 0 0,1-1 1 0 0,-1 1-1 0 0,0 0 0 0 0,0 0 0 0 0,0 0 1 0 0,0 0-1 0 0,-1 0 0 0 0,1 1 1 0 0,-1-1-1 0 0,0 0 0 0 0,0 1 0 0 0,0-1 1 0 0,0 1-1 0 0,-1 0 0 0 0,1-1 0 0 0,-1 1 1 0 0,0-1-1 0 0,0 1 0 0 0,0 0 1 0 0,-1-1-1 0 0,-1 7 0 0 0,-1 4 142 0 0,-2-1 0 0 0,1 1 1 0 0,-2-1-1 0 0,0-1 0 0 0,-1 1 0 0 0,0-1 0 0 0,0 0 0 0 0,-1-1 0 0 0,-1 1 1 0 0,-18 17-1 0 0,11-13-24 0 0,-1-1 0 0 0,0-1 1 0 0,-1 0-1 0 0,0-2 0 0 0,-1 0 1 0 0,-23 11-1 0 0,29-18-50 0 0,1 0 1 0 0,-1-1-1 0 0,0 0 1 0 0,-21 3-1 0 0,29-6-63 0 0,1 0-1 0 0,-1-1 0 0 0,0 1 0 0 0,1-1 1 0 0,-1 0-1 0 0,1-1 0 0 0,-1 1 0 0 0,1-1 0 0 0,-1 0 1 0 0,1 0-1 0 0,-1 0 0 0 0,1-1 0 0 0,0 1 0 0 0,0-1 1 0 0,-1 0-1 0 0,-6-5 0 0 0,10 6-30 0 0,1 1 0 0 0,-1-1 0 0 0,1 1 0 0 0,-1-1 0 0 0,1 1 0 0 0,0 0 0 0 0,-1-1 0 0 0,1 1 1 0 0,0-1-1 0 0,-1 0 0 0 0,1 1 0 0 0,0-1 0 0 0,-1 1 0 0 0,1-1 0 0 0,0 0 0 0 0,0 1 0 0 0,0-1 0 0 0,0 1 0 0 0,0-1 0 0 0,0 0 0 0 0,-1 1 0 0 0,1-1 0 0 0,1 0 0 0 0,-1 1 0 0 0,0-1 0 0 0,0 1 0 0 0,0-1 0 0 0,0 0 1 0 0,1 0-1 0 0,15-17-1070 0 0,33-10-1775 0 0,-42 25 2275 0 0,78-34-4288 0 0,-51 25 1369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287 181 6825 0 0,'-21'5'322'0'0,"17"-3"-248"0"0,0-1 0 0 0,0 0-1 0 0,0 0 1 0 0,0 0 0 0 0,0 0-1 0 0,0-1 1 0 0,-1 0 0 0 0,1 0-1 0 0,0 0 1 0 0,-6-1 0 0 0,9 1-60 0 0,1-1 1 0 0,0 1 0 0 0,-1-1 0 0 0,1 1 0 0 0,0-1-1 0 0,0 1 1 0 0,-1-1 0 0 0,1 1 0 0 0,0-1-1 0 0,0 0 1 0 0,0 1 0 0 0,0-1 0 0 0,0 1-1 0 0,0-1 1 0 0,0 0 0 0 0,0 1 0 0 0,0-1-1 0 0,0 1 1 0 0,0-1 0 0 0,0 1 0 0 0,0-1 0 0 0,1 0-1 0 0,-1 1 1 0 0,0-1 0 0 0,0 1 0 0 0,1-1-1 0 0,-1 1 1 0 0,0-1 0 0 0,1 0 0 0 0,11-19 114 0 0,-11 17-105 0 0,7-7 43 0 0,-1 0 0 0 0,2 0-1 0 0,0 0 1 0 0,18-15 0 0 0,-18 17 15 0 0,0 0-1 0 0,0-1 1 0 0,0-1 0 0 0,-1 1-1 0 0,9-15 1 0 0,-17 24-58 0 0,0 0 0 0 0,1-1 0 0 0,-1 1 0 0 0,0-1 0 0 0,0 1 0 0 0,1 0 0 0 0,-1-1 0 0 0,0 1 0 0 0,0-1 0 0 0,0 1 0 0 0,0-1 0 0 0,0 1 0 0 0,0 0 0 0 0,1-1 0 0 0,-1 1 0 0 0,0-1 0 0 0,0 1 0 0 0,0-1 0 0 0,-1 1 0 0 0,1-1 1 0 0,0 1-1 0 0,0 0 0 0 0,0-1 0 0 0,0 1 0 0 0,0-1 0 0 0,0 1 0 0 0,-1 0 0 0 0,1-1 0 0 0,0 1 0 0 0,0-1 0 0 0,-1 1 0 0 0,1-1 0 0 0,-16-3 880 0 0,-18 8 336 0 0,15 4-814 0 0,1 0 0 0 0,0 2 0 0 0,1 0 0 0 0,0 0 0 0 0,1 2 0 0 0,0 0 0 0 0,-28 29 0 0 0,26-22-58 0 0,0 1 1 0 0,2 0-1 0 0,0 2 0 0 0,1 0 1 0 0,-18 37-1 0 0,30-53-309 0 0,0 0 0 0 0,1 1 1 0 0,0 0-1 0 0,0-1 0 0 0,0 1 0 0 0,1 0 0 0 0,0 0 0 0 0,0 0 1 0 0,0 0-1 0 0,1 0 0 0 0,0 0 0 0 0,1 0 0 0 0,1 10 0 0 0,-1-13-48 0 0,1 0 0 0 0,-1-1-1 0 0,0 1 1 0 0,1-1 0 0 0,0 0-1 0 0,0 0 1 0 0,0 1-1 0 0,0-1 1 0 0,0 0 0 0 0,1-1-1 0 0,-1 1 1 0 0,1 0-1 0 0,0-1 1 0 0,0 1 0 0 0,0-1-1 0 0,0 0 1 0 0,0 0 0 0 0,0 0-1 0 0,1 0 1 0 0,-1-1-1 0 0,1 0 1 0 0,-1 1 0 0 0,1-1-1 0 0,0 0 1 0 0,-1-1-1 0 0,7 2 1 0 0,1-2-147 0 0,0 1 0 0 0,0-1 0 0 0,0-1 0 0 0,0 0 0 0 0,0-1 0 0 0,0 0 0 0 0,0-1 0 0 0,0 0 0 0 0,-1 0 0 0 0,0-1-1 0 0,1-1 1 0 0,-2 0 0 0 0,1 0 0 0 0,0-1 0 0 0,-1 0 0 0 0,10-9 0 0 0,-2 2-612 0 0,-1-1 1 0 0,-1-1-1 0 0,0 0 0 0 0,-1-2 0 0 0,0 1 1 0 0,-2-2-1 0 0,16-27 0 0 0,-20 31 339 0 0,-1-1 0 0 0,-1 0 0 0 0,0 0 0 0 0,4-19 1 0 0,-9 29 390 0 0,1 1 0 0 0,-2-1 1 0 0,1 1-1 0 0,0-1 1 0 0,-1 1-1 0 0,0-1 0 0 0,0 0 1 0 0,0 1-1 0 0,-1-1 1 0 0,0 1-1 0 0,1-1 0 0 0,-2 1 1 0 0,1-1-1 0 0,0 1 0 0 0,-1 0 1 0 0,0 0-1 0 0,0-1 1 0 0,0 1-1 0 0,-4-5 0 0 0,5 8 80 0 0,0 0 0 0 0,0 0 0 0 0,0 0 0 0 0,0 0-1 0 0,0 0 1 0 0,0 1 0 0 0,0-1 0 0 0,0 0 0 0 0,0 0 0 0 0,0 1-1 0 0,0-1 1 0 0,-1 1 0 0 0,1-1 0 0 0,0 1 0 0 0,0 0-1 0 0,0-1 1 0 0,-1 1 0 0 0,1 0 0 0 0,0 0 0 0 0,-1 0-1 0 0,1 0 1 0 0,0 0 0 0 0,-2 0 0 0 0,0 1 101 0 0,1 0 0 0 0,0 0 0 0 0,0 0 0 0 0,-1 0 0 0 0,1 0 0 0 0,0 0 0 0 0,0 0 0 0 0,0 1 0 0 0,0-1 1 0 0,1 1-1 0 0,-4 3 0 0 0,1-1 67 0 0,1-1 0 0 0,0 1 1 0 0,1 0-1 0 0,-1 0 0 0 0,1 0 1 0 0,-1 1-1 0 0,1-1 0 0 0,0 0 1 0 0,1 1-1 0 0,-1 0 0 0 0,1-1 1 0 0,-1 8-1 0 0,3-3-102 0 0,0-1-1 0 0,0 1 1 0 0,1 0-1 0 0,0-1 1 0 0,1 0 0 0 0,0 0-1 0 0,0 1 1 0 0,7 10-1 0 0,1 0-30 0 0,1 0-1 0 0,16 20 1 0 0,-21-31-127 0 0,1 0 0 0 0,0-1 1 0 0,0 0-1 0 0,1 0 0 0 0,0-1 1 0 0,0 0-1 0 0,15 7 0 0 0,-21-11-230 0 0,1-1 1 0 0,0 1-1 0 0,-1-1 0 0 0,1 0 0 0 0,0 0 0 0 0,0 0 1 0 0,-1-1-1 0 0,1 1 0 0 0,0-1 0 0 0,0 0 0 0 0,4 0 1 0 0,-6-1-68 0 0,0 1 0 0 0,0-1 0 0 0,0 0 0 0 0,-1 1 0 0 0,1-1 0 0 0,0 0-1 0 0,-1 0 1 0 0,1 0 0 0 0,0 0 0 0 0,-1 0 0 0 0,1 0 0 0 0,-1 0 0 0 0,0-1 0 0 0,1 1 0 0 0,-1-1 0 0 0,0 1 0 0 0,0-1 0 0 0,0 1 0 0 0,0-1 0 0 0,0 0 0 0 0,0 1 0 0 0,0-1 0 0 0,0-3 0 0 0,3-7-2642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25 8786 0 0,'-3'1'198'0'0,"1"-1"0"0"0,0 1 0 0 0,-1-1 0 0 0,1 1 0 0 0,0 0 0 0 0,0 0 1 0 0,-1 0-1 0 0,1 0 0 0 0,0 0 0 0 0,0 0 0 0 0,0 1 0 0 0,0-1 0 0 0,1 1 0 0 0,-1 0 0 0 0,0-1 0 0 0,1 1 1 0 0,-1 0-1 0 0,1 0 0 0 0,-1 0 0 0 0,1 0 0 0 0,0 0 0 0 0,0 0 0 0 0,0 0 0 0 0,0 1 0 0 0,0-1 0 0 0,0 0 1 0 0,0 5-1 0 0,-3 9 560 0 0,0 0 0 0 0,-2 31 0 0 0,5-37-295 0 0,0 11-198 0 0,0-1 0 0 0,1 1 0 0 0,1 0 0 0 0,1-1 0 0 0,5 22-1 0 0,-4-31-230 0 0,-1 0 0 0 0,1 0-1 0 0,1 0 1 0 0,0-1 0 0 0,1 1-1 0 0,0-1 1 0 0,0 0-1 0 0,1-1 1 0 0,0 1 0 0 0,13 14-1 0 0,-19-24-32 0 0,1 1-1 0 0,-1-1 0 0 0,0 0 0 0 0,0 1 1 0 0,0-1-1 0 0,1 0 0 0 0,-1 0 0 0 0,0 1 0 0 0,0-1 1 0 0,1 0-1 0 0,-1 0 0 0 0,0 1 0 0 0,1-1 0 0 0,-1 0 1 0 0,0 0-1 0 0,0 0 0 0 0,1 0 0 0 0,-1 0 1 0 0,0 1-1 0 0,1-1 0 0 0,-1 0 0 0 0,0 0 0 0 0,1 0 1 0 0,-1 0-1 0 0,1 0 0 0 0,-1 0 0 0 0,0 0 1 0 0,1 0-1 0 0,-1 0 0 0 0,0 0 0 0 0,1 0 0 0 0,-1 0 1 0 0,0-1-1 0 0,1 1 0 0 0,-1 0 0 0 0,0 0 1 0 0,1 0-1 0 0,-1 0 0 0 0,0-1 0 0 0,0 1 0 0 0,1 0 1 0 0,-1 0-1 0 0,0 0 0 0 0,1-1 0 0 0,-1 1 1 0 0,0 0-1 0 0,0-1 0 0 0,7-23-102 0 0,-7-31-108 0 0,0 54 209 0 0,-22-180-89 0 0,6 72 144 0 0,15 105-60 0 0,0 0 1 0 0,1-1 0 0 0,0 1 0 0 0,0 0-1 0 0,0 0 1 0 0,1 0 0 0 0,-1 0-1 0 0,1 0 1 0 0,2-7 0 0 0,-3 10 0 0 0,1 0-1 0 0,0 0 1 0 0,0-1 0 0 0,0 1 0 0 0,0 0 0 0 0,0 0 0 0 0,0 0 0 0 0,0 1-1 0 0,0-1 1 0 0,0 0 0 0 0,0 0 0 0 0,0 0 0 0 0,1 1 0 0 0,-1-1 0 0 0,0 1 0 0 0,0-1-1 0 0,1 1 1 0 0,-1-1 0 0 0,0 1 0 0 0,1 0 0 0 0,-1 0 0 0 0,1 0 0 0 0,-1 0-1 0 0,0 0 1 0 0,1 0 0 0 0,-1 0 0 0 0,1 0 0 0 0,-1 0 0 0 0,0 0 0 0 0,1 1-1 0 0,1 0 1 0 0,12 3-153 0 0,1 1 0 0 0,-1 1 0 0 0,0 0 0 0 0,0 1 0 0 0,-1 1 0 0 0,14 9 0 0 0,-6-4-2196 0 0,34 15 0 0 0,-49-25 1555 0 0,1 0 1 0 0,-1-1-1 0 0,1 0 0 0 0,-1 0 1 0 0,1-1-1 0 0,0 0 1 0 0,-1 0-1 0 0,1-1 1 0 0,8 0-1 0 0,-5-2-1914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67 6121 0 0,'0'-16'752'0'0,"-1"8"-140"0"0,1 0 0 0 0,0 1 1 0 0,1-1-1 0 0,5-11 2050 0 0,-2 27-1437 0 0,2 12 286 0 0,-1 36 687 0 0,-3 97-1 0 0,-3-34-1210 0 0,1-116-970 0 0,1 54 414 0 0,3 0 0 0 0,14 72 1 0 0,-17-124-405 0 0,0 0 0 0 0,1 0 1 0 0,-1 0-1 0 0,1 0 0 0 0,1 0 1 0 0,-1 0-1 0 0,1-1 0 0 0,-1 1 1 0 0,5 3-1 0 0,-7-7-40 0 0,1 0 0 0 0,0 0 0 0 0,0 0 0 0 0,0-1 0 0 0,-1 1 0 0 0,1 0 0 0 0,0-1 0 0 0,0 1 0 0 0,0-1 0 0 0,0 1 0 0 0,0-1 0 0 0,0 1 0 0 0,0-1 0 0 0,0 0 0 0 0,1 0 0 0 0,-1 1 0 0 0,0-1 0 0 0,2 0 0 0 0,-2 0-62 0 0,1-1 0 0 0,0 1-1 0 0,-1-1 1 0 0,1 1 0 0 0,-1-1 0 0 0,1 0-1 0 0,-1 0 1 0 0,0 0 0 0 0,1 1 0 0 0,-1-1 0 0 0,0 0-1 0 0,1-1 1 0 0,-1 1 0 0 0,0 0 0 0 0,0 0 0 0 0,2-3-1 0 0,33-47-5357 0 0,-31 43 3576 0 0,-1 0 0 0 0,0 0 0 0 0,0-1 0 0 0,5-14 0 0 0,-9 15-1465 0 0</inkml:trace>
  <inkml:trace contextRef="#ctx0" brushRef="#br0" timeOffset="1">114 458 9778 0 0,'-10'-3'806'0'0,"0"1"1"0"0,0 0-1 0 0,0 1 0 0 0,-17-1 1 0 0,-16-2 2177 0 0,43 4-2962 0 0,-1 0 0 0 0,1 0-1 0 0,0 0 1 0 0,0 0 0 0 0,0 0-1 0 0,0 0 1 0 0,0 0 0 0 0,0 0-1 0 0,0 0 1 0 0,-1 0 0 0 0,1 0 0 0 0,0 0-1 0 0,0 0 1 0 0,0 0 0 0 0,0 0-1 0 0,0 0 1 0 0,0 0 0 0 0,0 0-1 0 0,0 0 1 0 0,-1 0 0 0 0,1 0-1 0 0,0 0 1 0 0,0 0 0 0 0,0 0 0 0 0,0 0-1 0 0,0 0 1 0 0,0 0 0 0 0,0 0-1 0 0,0 0 1 0 0,0-1 0 0 0,0 1-1 0 0,-1 0 1 0 0,1 0 0 0 0,0 0-1 0 0,0 0 1 0 0,0 0 0 0 0,0 0 0 0 0,0 0-1 0 0,0 0 1 0 0,0 0 0 0 0,0-1-1 0 0,0 1 1 0 0,0 0 0 0 0,0 0-1 0 0,0 0 1 0 0,0 0 0 0 0,0 0-1 0 0,0 0 1 0 0,0 0 0 0 0,0-1-1 0 0,0 1 1 0 0,0 0 0 0 0,0 0 0 0 0,0 0-1 0 0,0 0 1 0 0,0 0 0 0 0,0 0-1 0 0,0 0 1 0 0,0 0 0 0 0,0-1-1 0 0,1 1 1 0 0,-1 0 0 0 0,0 0-1 0 0,0 0 1 0 0,0 0 0 0 0,0 0 0 0 0,0 0-1 0 0,0 0 1 0 0,0 0 0 0 0,12-7 526 0 0,17-4-264 0 0,27 0-110 0 0,94-7 0 0 0,-30 6-3184 0 0,-88 7-1676 0 0,52-15 0 0 0,-61 13 248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94 110 10322 0 0,'-6'-2'631'0'0,"-1"1"-1"0"0,1 0 0 0 0,-1 0 0 0 0,1 0 1 0 0,-1 1-1 0 0,1 0 0 0 0,-13 1 1 0 0,-8 0 1570 0 0,27-1-2173 0 0,0 0-1 0 0,1 0 0 0 0,-1 0 0 0 0,0 0 1 0 0,0 0-1 0 0,0-1 0 0 0,0 1 0 0 0,0 0 1 0 0,0 0-1 0 0,0 0 0 0 0,0 0 0 0 0,0 0 1 0 0,0 0-1 0 0,0 0 0 0 0,0 0 0 0 0,0-1 1 0 0,0 1-1 0 0,0 0 0 0 0,0 0 0 0 0,0 0 1 0 0,0 0-1 0 0,0 0 0 0 0,0 0 0 0 0,0-1 1 0 0,0 1-1 0 0,0 0 0 0 0,0 0 0 0 0,0 0 1 0 0,0 0-1 0 0,0 0 0 0 0,0 0 0 0 0,0 0 1 0 0,0 0-1 0 0,0-1 0 0 0,-1 1 0 0 0,1 0 1 0 0,0 0-1 0 0,0 0 0 0 0,0 0 0 0 0,0 0 1 0 0,0 0-1 0 0,0 0 0 0 0,0 0 0 0 0,0 0 1 0 0,0 0-1 0 0,-1 0 0 0 0,1 0 0 0 0,0 0 1 0 0,0 0-1 0 0,0 0 0 0 0,0-1 0 0 0,0 1 1 0 0,0 0-1 0 0,0 0 0 0 0,-1 0 0 0 0,1 0 1 0 0,0 0-1 0 0,0 0 0 0 0,0 1 0 0 0,0-1 1 0 0,0 0-1 0 0,0 0 0 0 0,0 0 0 0 0,-1 0 0 0 0,1 0 1 0 0,0 0-1 0 0,13-10 610 0 0,20-7-228 0 0,6 4-260 0 0,1 1-1 0 0,1 2 1 0 0,0 1 0 0 0,45-3 0 0 0,14 4-889 0 0,-42 3-2800 0 0,0-1-7025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4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 3041 0 0,'-1'-1'190'0'0,"-1"0"0"0"0,1 0 0 0 0,-1 1 0 0 0,0-1 0 0 0,0 0 0 0 0,1 1 0 0 0,-1 0 0 0 0,0-1 0 0 0,0 1 0 0 0,0 0 0 0 0,1 0 0 0 0,-1 0 0 0 0,0 0 0 0 0,0 0 0 0 0,0 1 1 0 0,1-1-1 0 0,-1 0 0 0 0,0 1 0 0 0,0-1 0 0 0,-1 2 0 0 0,0 0-25 0 0,0 0 0 0 0,0 0 0 0 0,1 0 0 0 0,-1 0 0 0 0,1 0 0 0 0,0 0 0 0 0,0 1 0 0 0,0-1 1 0 0,0 1-1 0 0,-3 5 0 0 0,-2 7 65 0 0,0 0 1 0 0,0 1-1 0 0,-6 28 0 0 0,8-26 138 0 0,-7 27 66 0 0,1 1 0 0 0,-5 69 1 0 0,2 99 129 0 0,10-120-431 0 0,3 619 1530 0 0,5-550-1364 0 0,-18 330 556 0 0,8-388-614 0 0,5 63 297 0 0,33 261 0 0 0,-28-392-487 0 0,3 93 165 0 0,-10 155 0 0 0,-1 1-101 0 0,12-115 245 0 0,0 167-117 0 0,-5-27 55 0 0,1-95 77 0 0,11 95 655 0 0,-10-214-984 0 0,-4-60-3 0 0,1-1 0 0 0,2 0-1 0 0,10 39 1 0 0,40 104-206 0 0,-53-175 190 0 0,1-1-1 0 0,-1 1 1 0 0,0-1-1 0 0,1 0 0 0 0,0 0 1 0 0,0 0-1 0 0,0 0 0 0 0,0 0 1 0 0,0 0-1 0 0,1 0 0 0 0,-1-1 1 0 0,6 5-1 0 0,-7-7-17 0 0,0 0 1 0 0,-1 0-1 0 0,1 0 0 0 0,0 0 0 0 0,-1 0 1 0 0,1-1-1 0 0,0 1 0 0 0,-1 0 0 0 0,1 0 1 0 0,-1-1-1 0 0,1 1 0 0 0,0 0 0 0 0,-1-1 0 0 0,1 1 1 0 0,-1 0-1 0 0,1-1 0 0 0,-1 1 0 0 0,1-1 1 0 0,-1 1-1 0 0,1-1 0 0 0,-1 1 0 0 0,0-1 1 0 0,1 1-1 0 0,-1-1 0 0 0,0 0 0 0 0,1 1 1 0 0,-1-1-1 0 0,0 1 0 0 0,0-1 0 0 0,0 0 1 0 0,1 1-1 0 0,-1-2 0 0 0,9-24 119 0 0,-9 24-122 0 0,0 1 19 0 0,0 0 1 0 0,1-1-1 0 0,-1 1 0 0 0,0 0 1 0 0,1 0-1 0 0,-1-1 1 0 0,1 1-1 0 0,-1 0 0 0 0,1 0 1 0 0,0 0-1 0 0,-1 0 0 0 0,1 0 1 0 0,0 0-1 0 0,0 0 0 0 0,0 0 1 0 0,0 0-1 0 0,-1 0 1 0 0,1 0-1 0 0,1 0 0 0 0,-1 0 1 0 0,0 1-1 0 0,0-1 0 0 0,0 1 1 0 0,0-1-1 0 0,0 0 0 0 0,1 1 1 0 0,-1 0-1 0 0,2-1 1 0 0,-1 1-28 0 0,1 1 0 0 0,-1-1 1 0 0,1 1-1 0 0,-1-1 1 0 0,1 1-1 0 0,-1 0 0 0 0,1 0 1 0 0,-1 0-1 0 0,0 1 1 0 0,1-1-1 0 0,-1 0 0 0 0,4 4 1 0 0,-1-1-11 0 0,1 0 22 0 0,0 0 0 0 0,0 1 0 0 0,-1-1 0 0 0,0 1 0 0 0,0 0 0 0 0,0 1 0 0 0,0-1 0 0 0,-1 1 0 0 0,0 0 0 0 0,6 10 0 0 0,15 43 35 0 0,-18-41-36 0 0,0 0-1 0 0,20 31 1 0 0,-23-43-5 0 0,0-1-1 0 0,0 1 1 0 0,1-1 0 0 0,0 0 0 0 0,0 0 0 0 0,1 0-1 0 0,-1-1 1 0 0,1 1 0 0 0,0-1 0 0 0,0-1 0 0 0,11 6-1 0 0,18 2 11 0 0,0 0 0 0 0,1-3-1 0 0,68 9 1 0 0,-88-15 9 0 0,67 8-54 0 0,1-4 0 0 0,0-3 0 0 0,113-12 0 0 0,46-11 5 0 0,229-24 50 0 0,-299 23-99 0 0,861-77 96 0 0,-932 93-83 0 0,455-36 92 0 0,116-31-66 0 0,413 65 134 0 0,-929 10-90 0 0,294 1 26 0 0,733-68 198 0 0,-870 19 458 0 0,-161 6-1629 0 0,-110 24-2035 0 0,60-29 1 0 0,-66 21-6573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269 202 6137 0 0,'-1'-4'327'0'0,"0"1"-1"0"0,1 0 1 0 0,-1 0 0 0 0,1-1-1 0 0,0 1 1 0 0,0 0-1 0 0,0-1 1 0 0,0 1 0 0 0,1 0-1 0 0,-1-1 1 0 0,3-5-1 0 0,1-24 1092 0 0,-4 24-1029 0 0,-2 0 0 0 0,1 0-1 0 0,-1 0 1 0 0,0 0-1 0 0,-1 0 1 0 0,0 0 0 0 0,-7-13-1 0 0,8 19-271 0 0,1 0 0 0 0,-1 1 0 0 0,0-1 0 0 0,0 1 0 0 0,0 0 0 0 0,-1-1 1 0 0,1 1-1 0 0,0 0 0 0 0,-1 0 0 0 0,0 1 0 0 0,1-1 0 0 0,-1 0 0 0 0,0 1 0 0 0,0-1 0 0 0,0 1 0 0 0,0 0 0 0 0,0 0 0 0 0,0 0 0 0 0,0 1 0 0 0,0-1 0 0 0,0 1 0 0 0,-1 0 1 0 0,1 0-1 0 0,0 0 0 0 0,0 0 0 0 0,-4 1 0 0 0,2 0 47 0 0,0 0-1 0 0,-1 1 1 0 0,1 0 0 0 0,0 0 0 0 0,0 0-1 0 0,0 1 1 0 0,0-1 0 0 0,0 1 0 0 0,1 1-1 0 0,0-1 1 0 0,-1 0 0 0 0,1 1 0 0 0,0 0-1 0 0,0 0 1 0 0,1 0 0 0 0,-6 10 0 0 0,-1 0 81 0 0,1 1 1 0 0,0 0-1 0 0,1 1 1 0 0,-6 18-1 0 0,4-5 132 0 0,2 1 0 0 0,1 0 0 0 0,1 0 0 0 0,-3 55 0 0 0,7-16-7 0 0,8 72 0 0 0,-3-110-346 0 0,1 0 0 0 0,2 0 1 0 0,15 48-1 0 0,-14-59-153 0 0,1 1 1 0 0,1-2-1 0 0,15 26 0 0 0,-22-42-39 0 0,0-1 0 0 0,0 1-1 0 0,0 0 1 0 0,0-1 0 0 0,0 0 0 0 0,0 1-1 0 0,0-1 1 0 0,1 0 0 0 0,0 0-1 0 0,-1 0 1 0 0,1 0 0 0 0,0-1-1 0 0,3 2 1 0 0,-5-2-95 0 0,0-1-1 0 0,1 0 1 0 0,-1 0-1 0 0,0 0 1 0 0,0 0-1 0 0,0 0 1 0 0,1 0 0 0 0,-1 0-1 0 0,0-1 1 0 0,0 1-1 0 0,0 0 1 0 0,0-1-1 0 0,1 1 1 0 0,-1-1 0 0 0,0 1-1 0 0,0-1 1 0 0,0 1-1 0 0,0-1 1 0 0,0 0-1 0 0,0 1 1 0 0,0-1 0 0 0,0 0-1 0 0,-1 0 1 0 0,1 0-1 0 0,0 0 1 0 0,0 0-1 0 0,-1 0 1 0 0,1 0 0 0 0,-1 0-1 0 0,1 0 1 0 0,0 0-1 0 0,-1 0 1 0 0,0 0 0 0 0,1 0-1 0 0,-1 0 1 0 0,0-1-1 0 0,1 0 1 0 0,6-31-5420 0 0,-5 14 1722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39 14803 0 0,'-4'0'135'0'0,"0"1"0"0"0,1-1 1 0 0,-1 1-1 0 0,1 0 0 0 0,0 0 0 0 0,-1 0 0 0 0,1 1 0 0 0,0-1 1 0 0,-1 1-1 0 0,1 0 0 0 0,0 0 0 0 0,-4 4 0 0 0,6-6-112 0 0,1 1-1 0 0,-1-1 1 0 0,1 1-1 0 0,0-1 1 0 0,-1 1 0 0 0,1-1-1 0 0,0 1 1 0 0,0-1-1 0 0,0 1 1 0 0,-1-1-1 0 0,1 1 1 0 0,0-1-1 0 0,0 1 1 0 0,0 0 0 0 0,0-1-1 0 0,0 1 1 0 0,0-1-1 0 0,0 1 1 0 0,0-1-1 0 0,0 1 1 0 0,0 0-1 0 0,0-1 1 0 0,0 1 0 0 0,1-1-1 0 0,-1 1 1 0 0,0-1-1 0 0,1 2 1 0 0,0 0 12 0 0,1-1 1 0 0,-1 1-1 0 0,1 0 1 0 0,-1-1-1 0 0,1 0 0 0 0,0 1 1 0 0,0-1-1 0 0,-1 0 1 0 0,1 0-1 0 0,0 0 1 0 0,4 2-1 0 0,1 0 21 0 0,1-1 1 0 0,0 0-1 0 0,-1 0 0 0 0,1 0 1 0 0,0-1-1 0 0,0 0 0 0 0,11 0 1 0 0,61-6 29 0 0,-45 2-52 0 0,172-18-2022 0 0,-91 8-5213 0 0,-64 5 3206 0 0,-33 4 751 0 0</inkml:trace>
  <inkml:trace contextRef="#ctx0" brushRef="#br0" timeOffset="1">500 158 8354 0 0,'-4'2'280'0'0,"-1"0"1"0"0,1 1-1 0 0,0-1 1 0 0,0 1-1 0 0,0 0 1 0 0,0 0 0 0 0,1 0-1 0 0,-1 0 1 0 0,1 1-1 0 0,0-1 1 0 0,0 1-1 0 0,0 0 1 0 0,1 0-1 0 0,-1 0 1 0 0,1 1-1 0 0,-3 5 1 0 0,3-4 85 0 0,0 1-1 0 0,0 0 1 0 0,0 0 0 0 0,1 0 0 0 0,0 1 0 0 0,1-1-1 0 0,0 0 1 0 0,0 0 0 0 0,0 0 0 0 0,2 11-1 0 0,-1-11-232 0 0,0-1 0 0 0,1 1 0 0 0,-1-1 0 0 0,1 1 0 0 0,1-1 0 0 0,-1 0 0 0 0,1 1-1 0 0,0-1 1 0 0,1 0 0 0 0,-1-1 0 0 0,1 1 0 0 0,0-1 0 0 0,0 0 0 0 0,1 0 0 0 0,0 0-1 0 0,0 0 1 0 0,0-1 0 0 0,0 0 0 0 0,1 0 0 0 0,-1 0 0 0 0,1-1 0 0 0,0 0 0 0 0,0 0 0 0 0,9 3-1 0 0,-3-4-104 0 0,-1-1 0 0 0,0 0-1 0 0,0-1 1 0 0,0 0-1 0 0,1-1 1 0 0,-1 0-1 0 0,0 0 1 0 0,0-2 0 0 0,0 1-1 0 0,-1-1 1 0 0,1-1-1 0 0,0 0 1 0 0,-1 0 0 0 0,0-1-1 0 0,0-1 1 0 0,-1 1-1 0 0,1-2 1 0 0,-1 1 0 0 0,15-15-1 0 0,-12 10-157 0 0,-1 0-1 0 0,0 0 0 0 0,-1-1 1 0 0,-1-1-1 0 0,0 1 1 0 0,0-2-1 0 0,-2 1 1 0 0,1-1-1 0 0,-2 0 0 0 0,0 0 1 0 0,0-1-1 0 0,-1 0 1 0 0,4-28-1 0 0,-8 38 62 0 0,0-1 0 0 0,-1 0 0 0 0,0 0 0 0 0,0 1 0 0 0,-1-1 0 0 0,1 0 0 0 0,-1 0 1 0 0,0 1-1 0 0,-1-1 0 0 0,1 0 0 0 0,-1 1 0 0 0,-1-1 0 0 0,1 1 0 0 0,-1 0 0 0 0,1 0 0 0 0,-1 0 0 0 0,-1 0 0 0 0,1 0 0 0 0,-6-5 0 0 0,4 6 46 0 0,0-1 0 0 0,-1 1 0 0 0,1 0 0 0 0,-1 1-1 0 0,0-1 1 0 0,0 1 0 0 0,0 0 0 0 0,0 1 0 0 0,0-1 0 0 0,-1 1 0 0 0,1 0-1 0 0,-1 1 1 0 0,0 0 0 0 0,1 0 0 0 0,-1 0 0 0 0,-8 1 0 0 0,-3 0 61 0 0,0 1 0 0 0,0 1 0 0 0,0 0 0 0 0,0 2 0 0 0,1 0 0 0 0,-1 1 0 0 0,1 0 0 0 0,0 2 0 0 0,0 0 0 0 0,1 0 0 0 0,0 2 0 0 0,0 0 0 0 0,-21 17 0 0 0,36-25-39 0 0,0 0 0 0 0,-1 0 0 0 0,1 0 0 0 0,0 0 0 0 0,0 0 0 0 0,0 0 0 0 0,0 1 1 0 0,0-1-1 0 0,0 0 0 0 0,1 0 0 0 0,-1 1 0 0 0,0-1 0 0 0,1 0 0 0 0,-1 1 0 0 0,1-1 0 0 0,-1 1 0 0 0,1-1 0 0 0,0 1 1 0 0,-1-1-1 0 0,1 1 0 0 0,0 1 0 0 0,1-2-57 0 0,-1 0 0 0 0,1 0 0 0 0,-1 1 0 0 0,1-1 1 0 0,-1 0-1 0 0,1 0 0 0 0,0 0 0 0 0,0 0 0 0 0,0 0 0 0 0,-1 0 0 0 0,1 0 0 0 0,0-1 1 0 0,0 1-1 0 0,0 0 0 0 0,0 0 0 0 0,0-1 0 0 0,1 1 0 0 0,-1 0 0 0 0,2 0 1 0 0,3 1-613 0 0,1 1 0 0 0,0-2 0 0 0,0 1 0 0 0,0-1 0 0 0,0 1 0 0 0,0-2 1 0 0,11 1-1 0 0,35-6-4327 0 0,-25 0 866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92 110 9562 0 0,'-3'-1'200'0'0,"1"0"0"0"0,0 0 0 0 0,-1 0 0 0 0,1 0 0 0 0,0 0 0 0 0,-1 1 0 0 0,1-1 0 0 0,-1 1 0 0 0,1 0 0 0 0,-1-1 0 0 0,1 1 0 0 0,-1 0 0 0 0,1 1 0 0 0,-1-1 0 0 0,1 0 0 0 0,-1 1 0 0 0,1-1 0 0 0,0 1 0 0 0,-1 0 0 0 0,1 0 0 0 0,-4 2 0 0 0,4-1 46 0 0,-1 0 1 0 0,1 0-1 0 0,0 1 1 0 0,-1-1 0 0 0,1 1-1 0 0,0-1 1 0 0,1 1-1 0 0,-1 0 1 0 0,0 0 0 0 0,1 0-1 0 0,0 0 1 0 0,0 0 0 0 0,0 0-1 0 0,-1 4 1 0 0,-1 8 367 0 0,1 0 1 0 0,0 0 0 0 0,1 0-1 0 0,1 0 1 0 0,3 30 0 0 0,1-22-391 0 0,0-1 0 0 0,1 1 0 0 0,1-1 0 0 0,1 0 0 0 0,11 24 0 0 0,-15-39-203 0 0,0 0 0 0 0,1 0 0 0 0,0-1 1 0 0,0 1-1 0 0,0-1 0 0 0,1 0 0 0 0,0 0 0 0 0,0-1 1 0 0,0 1-1 0 0,1-1 0 0 0,0 0 0 0 0,0 0 0 0 0,0-1 1 0 0,0 0-1 0 0,1 0 0 0 0,0-1 0 0 0,0 1 0 0 0,0-1 1 0 0,8 2-1 0 0,-12-5-24 0 0,1 0 0 0 0,-1 0 0 0 0,1 0 0 0 0,0-1 1 0 0,-1 1-1 0 0,1-1 0 0 0,-1 0 0 0 0,1 0 0 0 0,-1 0 0 0 0,0 0 0 0 0,1-1 1 0 0,-1 1-1 0 0,0-1 0 0 0,0 0 0 0 0,0 0 0 0 0,0 0 0 0 0,0 0 0 0 0,-1-1 1 0 0,1 1-1 0 0,-1-1 0 0 0,1 0 0 0 0,-1 1 0 0 0,0-1 0 0 0,3-5 0 0 0,4-6-320 0 0,0-1-1 0 0,-1 1 0 0 0,11-29 0 0 0,6-20-2391 0 0,-4-2-1 0 0,-2 0 1 0 0,-3-1 0 0 0,8-70 0 0 0,-24 124 3562 0 0,-3 21 756 0 0,-4 22 888 0 0,5 5-325 0 0,3 47 1 0 0,1-55-1863 0 0,2 0 1 0 0,1 0 0 0 0,0-1-1 0 0,15 38 1 0 0,3-12 55 0 0,-21-51-534 0 0,-1 1 0 0 0,0-1 0 0 0,1 1 0 0 0,0-1 0 0 0,-1 1 0 0 0,1-1 0 0 0,0 0 0 0 0,0 0-1 0 0,1 0 1 0 0,-1 0 0 0 0,0 0 0 0 0,1 0 0 0 0,-1-1 0 0 0,1 1 0 0 0,-1-1 0 0 0,5 2 0 0 0,-5-3-403 0 0,1-1 0 0 0,-1 0 1 0 0,0 0-1 0 0,0 0 0 0 0,0 0 1 0 0,0 0-1 0 0,0 0 1 0 0,0-1-1 0 0,0 1 0 0 0,-1-1 1 0 0,1 1-1 0 0,0-1 1 0 0,-1 0-1 0 0,1 1 0 0 0,-1-1 1 0 0,0 0-1 0 0,0 0 0 0 0,2-2 1 0 0,5-10-3016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37 9298 0 0,'-2'0'337'0'0,"-1"0"0"0"0,1 0 1 0 0,-1 1-1 0 0,1-1 0 0 0,-1 0 0 0 0,1 1 1 0 0,0 0-1 0 0,-1-1 0 0 0,1 1 0 0 0,0 0 0 0 0,0 0 1 0 0,-1 0-1 0 0,1 1 0 0 0,0-1 0 0 0,0 1 0 0 0,0-1 1 0 0,0 1-1 0 0,-3 3 0 0 0,3-2-32 0 0,0 1 1 0 0,0-1-1 0 0,0 1 0 0 0,0-1 0 0 0,0 1 1 0 0,1 0-1 0 0,-1 0 0 0 0,1 0 0 0 0,0 0 1 0 0,0 6-1 0 0,-1 10 292 0 0,2-1-1 0 0,0 1 1 0 0,6 37 0 0 0,-4-43-269 0 0,2 22-170 0 0,2 0 1 0 0,1 0-1 0 0,2-1 1 0 0,17 46-1 0 0,-12-57-363 0 0,-9-22-246 0 0,-4-16-4 0 0,-32-191-1597 0 0,4 26 2050 0 0,26 174 38 0 0,1 0-1 0 0,-1 0 1 0 0,1 1-1 0 0,1-1 1 0 0,-1 0-1 0 0,1 0 1 0 0,0 0-1 0 0,0 0 1 0 0,0 0-1 0 0,3-6 1 0 0,-3 9-29 0 0,0 0-1 0 0,0 1 1 0 0,0-1-1 0 0,0 0 1 0 0,0 1-1 0 0,1-1 1 0 0,-1 1 0 0 0,0 0-1 0 0,1-1 1 0 0,-1 1-1 0 0,1 0 1 0 0,0 0 0 0 0,-1 0-1 0 0,1 0 1 0 0,0 0-1 0 0,-1 0 1 0 0,1 1 0 0 0,0-1-1 0 0,0 1 1 0 0,0-1-1 0 0,0 1 1 0 0,0-1-1 0 0,0 1 1 0 0,0 0 0 0 0,0 0-1 0 0,-1 0 1 0 0,1 0-1 0 0,0 0 1 0 0,4 2 0 0 0,32 5 10 0 0,45 16 1 0 0,24 5-4275 0 0,-91-25 1016 0 0,1-1 0 0 0,23 1 0 0 0,-26-3-688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7 9226 0 0,'-1'-1'184'0'0,"0"1"-1"0"0,0-1 1 0 0,0 0-1 0 0,0 1 1 0 0,0-1 0 0 0,0 1-1 0 0,0 0 1 0 0,0-1-1 0 0,0 1 1 0 0,0 0 0 0 0,0-1-1 0 0,0 1 1 0 0,0 0 0 0 0,0 0-1 0 0,0 0 1 0 0,0 0-1 0 0,0 0 1 0 0,0 0 0 0 0,0 0-1 0 0,0 0 1 0 0,0 1-1 0 0,0-1 1 0 0,0 0 0 0 0,0 1-1 0 0,0-1 1 0 0,0 1 0 0 0,0-1-1 0 0,0 1 1 0 0,0-1-1 0 0,0 1 1 0 0,0-1 0 0 0,1 1-1 0 0,-1 0 1 0 0,0 0-1 0 0,0-1 1 0 0,1 1 0 0 0,-1 0-1 0 0,1 0 1 0 0,-1 0-1 0 0,0 0 1 0 0,1 0 0 0 0,0 0-1 0 0,-1 0 1 0 0,1 0 0 0 0,-1 0-1 0 0,1 1 1 0 0,-3 8 632 0 0,0 0-1 0 0,0 0 1 0 0,-2 19 0 0 0,4-18-373 0 0,-12 92 1096 0 0,5 0 1 0 0,7 131-1 0 0,3-182-1409 0 0,9 55 0 0 0,-8-86-119 0 0,1-1 0 0 0,1 0 0 0 0,2 1 0 0 0,-1-2 0 0 0,16 31 0 0 0,-22-49-16 0 0,1 0 1 0 0,-1 0 0 0 0,1 0 0 0 0,0 0-1 0 0,-1 0 1 0 0,1 0 0 0 0,0 0 0 0 0,0 0-1 0 0,-1 0 1 0 0,1 0 0 0 0,0 0 0 0 0,0 0-1 0 0,0 0 1 0 0,0 0 0 0 0,0-1 0 0 0,0 1-1 0 0,0-1 1 0 0,0 1 0 0 0,1 0 0 0 0,-1-1-1 0 0,0 0 1 0 0,0 1 0 0 0,0-1 0 0 0,1 0-1 0 0,-1 0 1 0 0,2 1 0 0 0,-1-2-41 0 0,0 1 1 0 0,0-1-1 0 0,-1 0 0 0 0,1 0 1 0 0,0 0-1 0 0,0 0 1 0 0,0 0-1 0 0,-1 0 0 0 0,1 0 1 0 0,-1 0-1 0 0,1-1 1 0 0,-1 1-1 0 0,1-1 1 0 0,1-2-1 0 0,6-8-698 0 0,-1 0-1 0 0,-1 0 1 0 0,9-20 0 0 0,-15 30 571 0 0,19-51-4417 0 0,-17 41 2563 0 0,-1 1 0 0 0,0 0-1 0 0,-1-1 1 0 0,0 0 0 0 0,-1-14 0 0 0,-2 9-1933 0 0</inkml:trace>
  <inkml:trace contextRef="#ctx0" brushRef="#br0" timeOffset="1">109 468 10122 0 0,'-13'-5'1219'0'0,"0"1"1"0"0,0 0-1 0 0,0 1 0 0 0,-15-2 0 0 0,3 0 1198 0 0,25 6-2396 0 0,0-1 1 0 0,0 0 0 0 0,-1 0-1 0 0,1 0 1 0 0,0 0 0 0 0,0 0 0 0 0,0 0-1 0 0,0 0 1 0 0,0 0 0 0 0,0 0-1 0 0,0 0 1 0 0,0 0 0 0 0,-1 0 0 0 0,1 0-1 0 0,0 0 1 0 0,0 0 0 0 0,0-1-1 0 0,0 1 1 0 0,0 0 0 0 0,0 0-1 0 0,0 0 1 0 0,0 0 0 0 0,0 0 0 0 0,-1 0-1 0 0,1 0 1 0 0,0 0 0 0 0,0 0-1 0 0,0 0 1 0 0,0 0 0 0 0,0 0 0 0 0,0 0-1 0 0,0-1 1 0 0,0 1 0 0 0,0 0-1 0 0,0 0 1 0 0,0 0 0 0 0,0 0-1 0 0,0 0 1 0 0,0 0 0 0 0,0 0 0 0 0,0 0-1 0 0,0 0 1 0 0,0-1 0 0 0,0 1-1 0 0,0 0 1 0 0,0 0 0 0 0,0 0 0 0 0,0 0-1 0 0,0 0 1 0 0,0 0 0 0 0,0 0-1 0 0,0-1 1 0 0,0 1 0 0 0,0 0 0 0 0,0 0-1 0 0,0 0 1 0 0,0 0 0 0 0,0 0-1 0 0,0 0 1 0 0,0 0 0 0 0,0 0-1 0 0,0 0 1 0 0,9-6 397 0 0,13-3-250 0 0,19-1-2 0 0,0 3 0 0 0,1 1 0 0 0,69-1 0 0 0,125 17-3006 0 0,-226-10 2440 0 0,50 3-4179 0 0,-53-3 3246 0 0,1-1 1 0 0,0 1-1 0 0,-1-2 1 0 0,0 1 0 0 0,14-5-1 0 0,-9 1-2289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3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 11394 0 0,'-4'1'383'0'0,"0"1"-1"0"0,0 0 1 0 0,1 0-1 0 0,-1 0 0 0 0,0 0 1 0 0,1 1-1 0 0,0-1 0 0 0,-1 1 1 0 0,1 0-1 0 0,0 0 1 0 0,1 0-1 0 0,-1 1 0 0 0,0-1 1 0 0,1 0-1 0 0,0 1 1 0 0,0 0-1 0 0,0-1 0 0 0,0 1 1 0 0,1 0-1 0 0,-1 0 0 0 0,1 0 1 0 0,-1 7-1 0 0,-2 9 261 0 0,2-1-1 0 0,1 0 0 0 0,1 35 1 0 0,1-21-46 0 0,12 210 1141 0 0,-5-145-1530 0 0,-6 139-1 0 0,-6-219-86 0 0,-1-28-67 0 0,-2-31-199 0 0,5-15-495 0 0,8-88 1 0 0,-2 112 503 0 0,1 1 0 0 0,1 0 0 0 0,2 0 1 0 0,15-39-1 0 0,-18 59 101 0 0,0 1-1 0 0,0 0 0 0 0,1 1 1 0 0,0-1-1 0 0,0 1 1 0 0,1 0-1 0 0,1 1 1 0 0,-1-1-1 0 0,17-12 1 0 0,-21 19 28 0 0,0-1 1 0 0,0 1 0 0 0,0 0-1 0 0,0 0 1 0 0,1 1 0 0 0,-1-1-1 0 0,0 0 1 0 0,1 1-1 0 0,-1 0 1 0 0,1 0 0 0 0,0 0-1 0 0,-1 0 1 0 0,1 1 0 0 0,0 0-1 0 0,0-1 1 0 0,-1 1-1 0 0,1 1 1 0 0,0-1 0 0 0,0 0-1 0 0,-1 1 1 0 0,1 0 0 0 0,0 0-1 0 0,-1 0 1 0 0,1 0 0 0 0,-1 0-1 0 0,1 1 1 0 0,-1 0-1 0 0,0 0 1 0 0,0 0 0 0 0,1 0-1 0 0,-1 0 1 0 0,3 4 0 0 0,5 6 84 0 0,0 1 1 0 0,-1 1 0 0 0,-1 0-1 0 0,0 0 1 0 0,-1 1-1 0 0,0 0 1 0 0,-1 0 0 0 0,6 21-1 0 0,13 25 201 0 0,-21-50-245 0 0,8 17 35 0 0,0-1 0 0 0,2-1 0 0 0,35 48 0 0 0,-49-73-197 0 0,0 0 1 0 0,0 0-1 0 0,-1-1 1 0 0,1 1-1 0 0,0 0 1 0 0,0 0-1 0 0,0-1 0 0 0,0 1 1 0 0,0 0-1 0 0,0-1 1 0 0,0 1-1 0 0,0-1 1 0 0,0 0-1 0 0,0 1 1 0 0,0-1-1 0 0,0 0 1 0 0,1 1-1 0 0,0-1 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5217 0 0,'-1'0'75'0'0,"0"0"0"0"0,0 0-1 0 0,0 0 1 0 0,1 0 0 0 0,-1-1 0 0 0,0 1-1 0 0,0 0 1 0 0,0-1 0 0 0,0 1 0 0 0,0 0-1 0 0,0-1 1 0 0,1 1 0 0 0,-1-1 0 0 0,0 1-1 0 0,0-1 1 0 0,1 1 0 0 0,-1-1 0 0 0,0 0-1 0 0,1 1 1 0 0,-1-1 0 0 0,0 0 0 0 0,1 0-1 0 0,-1 1 1 0 0,1-1 0 0 0,-1 0 0 0 0,1 0 0 0 0,0 0-1 0 0,-1 0 1 0 0,1 1 0 0 0,0-1 0 0 0,0 0-1 0 0,-1 0 1 0 0,1 0 0 0 0,0 0 0 0 0,0 0-1 0 0,0 0 1 0 0,0 0 0 0 0,0-1 0 0 0,0 0 76 0 0,0 1 1 0 0,0-1-1 0 0,0 1 1 0 0,0-1-1 0 0,-1 0 0 0 0,1 1 1 0 0,-1-1-1 0 0,1 1 1 0 0,-1-1-1 0 0,1 1 1 0 0,-1-1-1 0 0,0 1 1 0 0,0 0-1 0 0,0-1 1 0 0,0 1-1 0 0,0 0 1 0 0,0 0-1 0 0,0-1 1 0 0,0 1-1 0 0,0 0 1 0 0,0 0-1 0 0,-1 0 1 0 0,1 1-1 0 0,-1-1 1 0 0,1 0-1 0 0,-3-1 1 0 0,-25-10 1641 0 0,25 9-1644 0 0,-1 1 1 0 0,0 0-1 0 0,1 0 0 0 0,-1 0 0 0 0,0 1 1 0 0,0 0-1 0 0,-1 0 0 0 0,1 0 0 0 0,-5 0 1 0 0,-9 0 28 0 0,13 1-130 0 0,0 0 1 0 0,0 0-1 0 0,0 0 0 0 0,-1 0 1 0 0,1 1-1 0 0,-7 2 0 0 0,11-2-38 0 0,0-1 0 0 0,0 1 0 0 0,1 0 0 0 0,-1 0 0 0 0,1 0 0 0 0,-1 0-1 0 0,1 0 1 0 0,-1 0 0 0 0,1 1 0 0 0,0-1 0 0 0,-1 0 0 0 0,1 1 0 0 0,0-1 0 0 0,0 1-1 0 0,0 0 1 0 0,0-1 0 0 0,0 1 0 0 0,1-1 0 0 0,-1 1 0 0 0,0 0 0 0 0,1 0 0 0 0,-1 0 0 0 0,1-1-1 0 0,0 1 1 0 0,-1 3 0 0 0,-15 120 768 0 0,6 0-1 0 0,5 0 1 0 0,13 128-1 0 0,1-117-355 0 0,-6 0-1 0 0,-17 163 0 0 0,2-146 62 0 0,11 228-1 0 0,4-196-321 0 0,-22 201 1 0 0,0 112 117 0 0,29-249-212 0 0,3 229 96 0 0,-11-29-206 0 0,2-369-6 0 0,21 123-1 0 0,-1-34-126 0 0,-17-45 119 0 0,-10 135-1 0 0,5 107 25 0 0,14-76-112 0 0,10 100 146 0 0,-14-245 60 0 0,-7 150 1 0 0,-6-193 14 0 0,16 109-162 0 0,-2-47 20 0 0,-13-52 5 0 0,-23 165-1 0 0,-2 57 114 0 0,32-134-204 0 0,-4 108-29 0 0,-15 48 76 0 0,44 37 110 0 0,-28-280-79 0 0,-2-36 60 0 0,19 127 1 0 0,-9-153-110 0 0,33 86 0 0 0,-23-62-547 0 0,-16-42-3113 0 0,-2-19-1507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7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2593 0 0,'-1'-3'113'0'0,"1"0"1"0"0,0 0 0 0 0,-1 0-1 0 0,1 0 1 0 0,0 0 0 0 0,1 0 0 0 0,-1 0-1 0 0,1-4 1 0 0,0 5 83 0 0,-1 0-1 0 0,1 0 0 0 0,-1 0 1 0 0,0 0-1 0 0,0 0 0 0 0,0 0 1 0 0,0 0-1 0 0,0 0 0 0 0,-1 0 1 0 0,0-3-1 0 0,-3 33 4594 0 0,-2 9-3489 0 0,6-33-1153 0 0,0 1 0 0 0,0-1 0 0 0,0 0 0 0 0,1 1 0 0 0,0-1 1 0 0,0 0-1 0 0,0 1 0 0 0,0-1 0 0 0,1 0 0 0 0,-1 0 1 0 0,5 8-1 0 0,-2-8-75 0 0,0 1 1 0 0,0-1 0 0 0,0 0 0 0 0,0 0-1 0 0,1-1 1 0 0,0 1 0 0 0,-1-1 0 0 0,11 5-1 0 0,21 10 117 0 0,0-3 0 0 0,1 0 1 0 0,74 17-1 0 0,-101-31-79 0 0,0-1 0 0 0,0 0 1 0 0,-1 0-1 0 0,1-1 0 0 0,0 0 1 0 0,0 0-1 0 0,0-1 0 0 0,0-1 1 0 0,-1 0-1 0 0,14-6 0 0 0,45-9 438 0 0,-16 13-158 0 0,1 3-1 0 0,57 4 1 0 0,-56 0-133 0 0,104-9-1 0 0,-39-14 94 0 0,36-3 157 0 0,-131 22-453 0 0,1 1 0 0 0,0 1 1 0 0,0 1-1 0 0,33 5 0 0 0,67 26-10 0 0,-84-19 41 0 0,77 11-1 0 0,-79-21-32 0 0,1-2 1 0 0,57-7-1 0 0,-57 3-14 0 0,0 1 0 0 0,58 5 1 0 0,-41 3-25 0 0,1-3 1 0 0,-1-2 0 0 0,1-3 0 0 0,76-11-1 0 0,96-6 58 0 0,-101 13-39 0 0,-54 2-66 0 0,117 10 1 0 0,74 24 92 0 0,-182-20-50 0 0,46 0 137 0 0,0-6 0 0 0,140-14-1 0 0,-59 1 184 0 0,71 6-183 0 0,85-2-19 0 0,-2-31 55 0 0,473-66 95 0 0,-510 103-280 0 0,-80 4 50 0 0,609-29 112 0 0,-425 40-223 0 0,-209-2 122 0 0,-91-8-26 0 0,238 8-43 0 0,-82-2-69 0 0,193-1 207 0 0,-363-16-106 0 0,150-25 0 0 0,-85-12 127 0 0,24-3-278 0 0,-78 20-2534 0 0,-78 17-2733 0 0,-44 6 3676 0 0,-1 0 1 0 0,0 0-1 0 0,1-1 1 0 0,-1 1-1 0 0,10-7 1 0 0,-8 3-1283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9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95 5649 0 0,'0'0'37'0'0,"0"0"0"0"0,-1-1 0 0 0,1 1-1 0 0,-1 0 1 0 0,1 0 0 0 0,-1 0 0 0 0,1 0 0 0 0,0 0-1 0 0,-1 0 1 0 0,1 0 0 0 0,-1 0 0 0 0,1 0 0 0 0,-1 0-1 0 0,1 0 1 0 0,-1 0 0 0 0,1 0 0 0 0,0 0 0 0 0,-1 0-1 0 0,1 0 1 0 0,-1 0 0 0 0,1 1 0 0 0,0-1 0 0 0,-1 0-1 0 0,1 0 1 0 0,-1 1 0 0 0,1-1 0 0 0,0 0 0 0 0,-1 0-1 0 0,1 1 1 0 0,0-1 0 0 0,-1 0 0 0 0,1 1 0 0 0,0-1 0 0 0,-1 1-1 0 0,1-1-15 0 0,0 1 0 0 0,0-1 1 0 0,0 0-1 0 0,0 1 0 0 0,0-1 0 0 0,0 0 0 0 0,1 1 0 0 0,-1-1 0 0 0,0 0 0 0 0,0 1 0 0 0,0-1 0 0 0,0 0 0 0 0,0 1 0 0 0,0-1 0 0 0,1 0 0 0 0,-1 1 0 0 0,0-1 1 0 0,0 0-1 0 0,1 1 0 0 0,-1-1 0 0 0,0 0 0 0 0,0 0 0 0 0,1 1 0 0 0,-1-1 0 0 0,0 0 0 0 0,1 0 0 0 0,-1 0 0 0 0,0 0 0 0 0,1 1 0 0 0,-1-1 0 0 0,0 0 1 0 0,1 0-1 0 0,-1 0 0 0 0,0 0 0 0 0,1 0 0 0 0,-1 0 0 0 0,0 0 0 0 0,1 0 0 0 0,-1 0 0 0 0,0 0 0 0 0,1 0 0 0 0,-1 0 0 0 0,1 0 0 0 0,-1 0 0 0 0,0 0 0 0 0,1 0 1 0 0,-1 0-1 0 0,1-1 0 0 0,8 0-301 0 0,0 0 0 0 0,-1-1 1 0 0,1 0-1 0 0,0 0 1 0 0,-1-1-1 0 0,1 0 0 0 0,-1-1 1 0 0,11-5-1 0 0,26-11 698 0 0,-37 17-338 0 0,0-1 0 0 0,-1 0 0 0 0,1-1 0 0 0,9-6 1 0 0,-12 7-53 0 0,-1 0 1 0 0,1 1-1 0 0,0 0 1 0 0,0 0 0 0 0,0 0-1 0 0,0 1 1 0 0,1 0-1 0 0,-1 0 1 0 0,1 0 0 0 0,-1 0-1 0 0,10 0 1 0 0,-10 2-11 0 0,0 1-1 0 0,1 0 1 0 0,-1 0 0 0 0,0 1 0 0 0,0-1 0 0 0,0 1 0 0 0,-1 0-1 0 0,1 1 1 0 0,6 3 0 0 0,-5-2-6 0 0,-1-1 1 0 0,1 0-1 0 0,0-1 0 0 0,0 1 0 0 0,1-1 1 0 0,6 1-1 0 0,30 3 7 0 0,83 15 67 0 0,-124-20-79 0 0,0 0 0 0 0,1 1 0 0 0,-1-1 0 0 0,0 1-1 0 0,0-1 1 0 0,0 1 0 0 0,0 0 0 0 0,0 0 0 0 0,2 3 0 0 0,17 14 48 0 0,-16-17-40 0 0,0 1 1 0 0,0-1-1 0 0,-1 1 0 0 0,0 0 1 0 0,1 0-1 0 0,-1 0 0 0 0,0 1 1 0 0,0-1-1 0 0,-1 1 0 0 0,1 0 1 0 0,-1 0-1 0 0,0 1 0 0 0,0-1 1 0 0,0 0-1 0 0,0 1 0 0 0,-1 0 0 0 0,0 0 1 0 0,0 0-1 0 0,0 0 0 0 0,-1 0 1 0 0,1 0-1 0 0,-1 0 0 0 0,-1 0 1 0 0,2 11-1 0 0,-1 47 180 0 0,-8 83 1 0 0,0 2-19 0 0,7-140-169 0 0,-1-4-4 0 0,1 0-1 0 0,0 0 1 0 0,0 0-1 0 0,0 0 1 0 0,0 0 0 0 0,1-1-1 0 0,-1 1 1 0 0,1 0-1 0 0,0 0 1 0 0,0-1 0 0 0,1 1-1 0 0,1 3 1 0 0,-2-9-23 0 0,1 0 1 0 0,-1 0 0 0 0,0-1-1 0 0,0 1 1 0 0,0 0-1 0 0,0-1 1 0 0,0 1-1 0 0,0-4 1 0 0,-1 6 10 0 0,1-6-635 0 0,0 0 0 0 0,0 1 0 0 0,-1-1 0 0 0,0 0 0 0 0,0 0 0 0 0,-1 0 0 0 0,1 1 0 0 0,-4-11-1 0 0,2 7-972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5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48 6977 0 0,'-9'0'658'0'0,"6"-1"-591"0"0,0 1-1 0 0,0 0 1 0 0,0 0-1 0 0,0 0 1 0 0,0 0-1 0 0,0 1 1 0 0,0-1 0 0 0,0 1-1 0 0,0 0 1 0 0,0 0-1 0 0,-3 2 1 0 0,13-7 941 0 0,-1 2-512 0 0,-1-1 1 0 0,0 0-1 0 0,0 0 0 0 0,0 0 1 0 0,6-6-1 0 0,-9 7-253 0 0,1-1 0 0 0,-1 1-1 0 0,1 0 1 0 0,0 0 0 0 0,0 0 0 0 0,0 0 0 0 0,0 0-1 0 0,0 1 1 0 0,0-1 0 0 0,0 1 0 0 0,1 0 0 0 0,-1 0-1 0 0,0 0 1 0 0,1 0 0 0 0,-1 0 0 0 0,1 1 0 0 0,-1 0-1 0 0,1 0 1 0 0,4 0 0 0 0,2 2-38 0 0,0 0-1 0 0,0 1 0 0 0,-1 0 1 0 0,1 0-1 0 0,11 7 1 0 0,-12-6-152 0 0,1 1 0 0 0,0-1 1 0 0,1-1-1 0 0,-1 0 0 0 0,15 2 1 0 0,45-6 265 0 0,-26 0 8 0 0,-44 1-315 0 0,1 0-1 0 0,0 0 1 0 0,-1 1-1 0 0,1-1 1 0 0,-1 0-1 0 0,1 0 1 0 0,-1 1-1 0 0,1-1 1 0 0,0 1-1 0 0,-1-1 1 0 0,1 0-1 0 0,-1 1 1 0 0,0-1-1 0 0,1 1 1 0 0,-1-1-1 0 0,1 1 1 0 0,-1-1-1 0 0,0 1 1 0 0,1 0-1 0 0,-1-1 1 0 0,0 1-1 0 0,0-1 1 0 0,1 1-1 0 0,-1 0 1 0 0,0-1-1 0 0,0 1 1 0 0,0 0-1 0 0,0-1 1 0 0,0 1-1 0 0,0 0 1 0 0,0-1-1 0 0,0 1 1 0 0,0 0-1 0 0,0-1 1 0 0,0 1-1 0 0,-1-1 1 0 0,1 1-1 0 0,0 0 1 0 0,0-1-1 0 0,-1 2 1 0 0,-10 35 202 0 0,8-28-174 0 0,-10 32 108 0 0,9-30-124 0 0,1-1 0 0 0,0 1 0 0 0,0-1 0 0 0,1 1 0 0 0,0 0 0 0 0,0 14 0 0 0,4-9 24 0 0,0 1 1 0 0,2-1-1 0 0,-1 1 1 0 0,2-1-1 0 0,0 0 0 0 0,1-1 1 0 0,14 28-1 0 0,0 1 61 0 0,-8-16-84 0 0,-2-7 34 0 0,-1 1 0 0 0,-2-1-1 0 0,10 46 1 0 0,-10-26-17 0 0,31 274 95 0 0,-22-105 291 0 0,2 160 4 0 0,-18-57-225 0 0,-6 63 78 0 0,17 324 113 0 0,-12-345-354 0 0,1-349-40 0 0,7 564 180 0 0,46-110-197 0 0,-53-456 16 0 0,42 387-19 0 0,-41-72-8 0 0,-5-140 87 0 0,1 12-59 0 0,2 95-65 0 0,15 290-90 0 0,-25-67 213 0 0,-1-103-77 0 0,14-148-33 0 0,-3 231 178 0 0,3-186-140 0 0,0 27-5 0 0,-21-113-117 0 0,3-39 261 0 0,13-94-194 0 0,8 41 113 0 0,-3-79-38 0 0,-2-31-12 0 0,0 1 0 0 0,1-1 1 0 0,4 18-1 0 0,-5-30 9 0 0,-1-1 1 0 0,1 0 0 0 0,-1 1 0 0 0,0-1-1 0 0,0 0 1 0 0,1 0 0 0 0,-2 0-1 0 0,1 0 1 0 0,0 1 0 0 0,0-1 0 0 0,-3 2-1 0 0,-9 22 69 0 0,11-16-176 0 0,0 0 1 0 0,0-1 0 0 0,-1 1 0 0 0,0-1 0 0 0,-1 1 0 0 0,0-1-1 0 0,0 0 1 0 0,-1 0 0 0 0,-1-1 0 0 0,1 0 0 0 0,-1 0-1 0 0,0 0 1 0 0,-1 0 0 0 0,0-1 0 0 0,0 0 0 0 0,-1-1-1 0 0,0 1 1 0 0,0-2 0 0 0,0 1 0 0 0,-15 7 0 0 0,-109 48-17477 0 0,113-51 14819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5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4633 0 0,'-2'-4'-136'0'0,"-12"-18"2624"0"0,9 23-801 0 0,1 14-956 0 0,1 57 348 0 0,9 102-1 0 0,0-19-743 0 0,-13 311 251 0 0,2 141 1153 0 0,-11 490 477 0 0,3-486-956 0 0,44 173-1013 0 0,-3-601-253 0 0,-17-128 2 0 0,-2 1-1 0 0,-2 1 0 0 0,-3 111 1 0 0,-36 105 166 0 0,28-229-139 0 0,1-20 9 0 0,0 0 0 0 0,2 0-1 0 0,1 1 1 0 0,0-1 0 0 0,2 0 0 0 0,9 43 0 0 0,-11-62-12 0 0,1 1 0 0 0,-1 0 0 0 0,0 0 1 0 0,-1 0-1 0 0,1-1 0 0 0,-1 1 1 0 0,-1 0-1 0 0,1-1 0 0 0,-1 1 1 0 0,0-1-1 0 0,0 1 0 0 0,0-1 0 0 0,-1 0 1 0 0,-5 8-1 0 0,-10 28 76 0 0,18-40-88 0 0,-1 0 1 0 0,1 0-1 0 0,-1 0 1 0 0,1-1-1 0 0,-1 1 1 0 0,0 0 0 0 0,1-1-1 0 0,-1 1 1 0 0,0 0-1 0 0,1-1 1 0 0,-1 1-1 0 0,0-1 1 0 0,0 1 0 0 0,0-1-1 0 0,1 1 1 0 0,-1-1-1 0 0,0 0 1 0 0,0 1-1 0 0,0-1 1 0 0,0 0 0 0 0,0 0-1 0 0,0 0 1 0 0,0 1-1 0 0,1-1 1 0 0,-1 0-1 0 0,0 0 1 0 0,0 0-1 0 0,0-1 1 0 0,0 1 0 0 0,0 0-1 0 0,0 0 1 0 0,0 0-1 0 0,0-1 1 0 0,0 1-1 0 0,1 0 1 0 0,-1-1 0 0 0,0 1-1 0 0,0-1 1 0 0,-1 0-1 0 0,-41-24-321 0 0,33 19-350 0 0,-95-52-12680 0 0,81 46 9865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226 401 6305 0 0,'-2'0'176'0'0,"0"0"-1"0"0,0-1 1 0 0,1 1-1 0 0,-1-1 1 0 0,0 1-1 0 0,0-1 0 0 0,0 0 1 0 0,0 0-1 0 0,0 0 1 0 0,1 0-1 0 0,-1 0 1 0 0,1 0-1 0 0,-1-1 1 0 0,0 1-1 0 0,1 0 0 0 0,0-1 1 0 0,-1 1-1 0 0,1-1 1 0 0,0 0-1 0 0,0 1 1 0 0,0-1-1 0 0,0 0 1 0 0,0 0-1 0 0,0 0 0 0 0,1 1 1 0 0,-1-1-1 0 0,0 0 1 0 0,1 0-1 0 0,0 0 1 0 0,-1 0-1 0 0,1 0 1 0 0,0 0-1 0 0,0 0 0 0 0,0 0 1 0 0,1-3-1 0 0,-6-83 1220 0 0,-3-31-787 0 0,6 101-579 0 0,-1 2 0 0 0,-1-1 1 0 0,0 0-1 0 0,-13-29 0 0 0,17 45-28 0 0,-1-1 1 0 0,1 0 0 0 0,-1 1-1 0 0,0-1 1 0 0,0 1-1 0 0,1 0 1 0 0,-1-1-1 0 0,0 1 1 0 0,0 0 0 0 0,0-1-1 0 0,-1 1 1 0 0,1 0-1 0 0,0 0 1 0 0,0 0 0 0 0,-1 0-1 0 0,1 0 1 0 0,0 0-1 0 0,-1 0 1 0 0,1 0-1 0 0,-1 1 1 0 0,-2-2 0 0 0,2 2 6 0 0,1 0 1 0 0,-1 1 0 0 0,1-1 0 0 0,-1 0 0 0 0,1 1-1 0 0,-1-1 1 0 0,1 1 0 0 0,0-1 0 0 0,-1 1 0 0 0,1 0-1 0 0,0 0 1 0 0,-1-1 0 0 0,1 1 0 0 0,0 0-1 0 0,0 0 1 0 0,0 0 0 0 0,0 0 0 0 0,-2 3 0 0 0,-3 4 118 0 0,0 1 1 0 0,0 0-1 0 0,1 0 1 0 0,0 0-1 0 0,-4 14 1 0 0,-3 13 334 0 0,1 0 0 0 0,3 0 0 0 0,1 1 0 0 0,-4 61 0 0 0,8-28 27 0 0,10 108-1 0 0,-4-149-420 0 0,1 0 0 0 0,9 33 0 0 0,-11-54-100 0 0,0 1-1 0 0,1-1 1 0 0,0 0-1 0 0,1-1 0 0 0,-1 1 1 0 0,1 0-1 0 0,1-1 1 0 0,0 0-1 0 0,0 0 1 0 0,0 0-1 0 0,1-1 1 0 0,6 7-1 0 0,-11-12-103 0 0,0 0-1 0 0,0-1 1 0 0,0 1-1 0 0,0 0 1 0 0,0 0-1 0 0,0-1 1 0 0,0 1-1 0 0,0 0 1 0 0,1-1-1 0 0,-1 1 1 0 0,0-1-1 0 0,0 0 1 0 0,0 1-1 0 0,1-1 1 0 0,-1 0-1 0 0,0 0 1 0 0,1 0-1 0 0,-1 0 1 0 0,0 0-1 0 0,0 0 1 0 0,1 0-1 0 0,-1 0 1 0 0,0 0-1 0 0,1-1 1 0 0,-1 1-1 0 0,0 0 1 0 0,0-1-1 0 0,0 1 1 0 0,1-1-1 0 0,-1 0 1 0 0,0 1-1 0 0,0-1 0 0 0,0 0 1 0 0,0 0-1 0 0,0 1 1 0 0,0-1-1 0 0,0 0 1 0 0,0 0-1 0 0,-1 0 1 0 0,1 0-1 0 0,0 0 1 0 0,-1 0-1 0 0,1-1 1 0 0,0 0-1 0 0,1-2-653 0 0,0-1 1 0 0,0 1-1 0 0,0 0 0 0 0,-1-1 0 0 0,0 1 0 0 0,0-1 0 0 0,0 0 0 0 0,0 1 0 0 0,-1-1 0 0 0,0 0 0 0 0,0-5 0 0 0,-4-8-1585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57 10698 0 0,'-1'0'86'0'0,"1"0"-1"0"0,-1 0 1 0 0,0 0 0 0 0,0 0-1 0 0,1 0 1 0 0,-1 0-1 0 0,1 1 1 0 0,-1-1-1 0 0,0 0 1 0 0,1 0 0 0 0,-1 1-1 0 0,0-1 1 0 0,1 1-1 0 0,-1-1 1 0 0,1 0-1 0 0,-1 1 1 0 0,1-1 0 0 0,-1 1-1 0 0,1-1 1 0 0,-1 1-1 0 0,1-1 1 0 0,0 1-1 0 0,-1 0 1 0 0,1-1 0 0 0,0 1-1 0 0,-1 0 1 0 0,1-1-1 0 0,0 1 1 0 0,0 0-1 0 0,0-1 1 0 0,0 1 0 0 0,-1 0-1 0 0,1-1 1 0 0,0 1-1 0 0,0 0 1 0 0,0-1 0 0 0,0 1-1 0 0,1 0 1 0 0,-1-1-1 0 0,0 1 1 0 0,0 0-1 0 0,0-1 1 0 0,0 1 0 0 0,1 0-1 0 0,-1-1 1 0 0,0 1-1 0 0,1-1 1 0 0,-1 1-1 0 0,1 1 1 0 0,1-1 104 0 0,-1 1 1 0 0,1 0-1 0 0,0 0 1 0 0,0 0-1 0 0,0-1 1 0 0,0 1-1 0 0,0-1 1 0 0,0 0-1 0 0,0 1 1 0 0,0-1-1 0 0,1 0 1 0 0,-1 0-1 0 0,3 0 1 0 0,9 2-11 0 0,-1-2 0 0 0,1 1-1 0 0,0-2 1 0 0,0 0 0 0 0,18-3 0 0 0,72-14 776 0 0,-89 15-932 0 0,314-79-12838 0 0,-316 75 9299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75 5377 0 0,'-5'3'496'0'0,"-47"36"4675"0"0,48-36-4758 0 0,0 1 1 0 0,0 0-1 0 0,1 0 0 0 0,-1 0 0 0 0,1 1 1 0 0,0-1-1 0 0,1 1 0 0 0,-1 0 0 0 0,1-1 1 0 0,-2 7-1 0 0,1-4-142 0 0,1 1 1 0 0,0-1-1 0 0,0 1 1 0 0,1-1-1 0 0,0 1 1 0 0,0-1-1 0 0,1 1 1 0 0,0 0-1 0 0,0-1 0 0 0,1 1 1 0 0,0 0-1 0 0,3 10 1 0 0,-2-9-187 0 0,1 0-1 0 0,0-1 1 0 0,1 1 0 0 0,0-1 0 0 0,0 0 0 0 0,1 0-1 0 0,0 0 1 0 0,0-1 0 0 0,1 0 0 0 0,8 10 0 0 0,-10-13-48 0 0,0-1 1 0 0,0 1 0 0 0,1-1-1 0 0,-1 0 1 0 0,1 0-1 0 0,-1 0 1 0 0,1-1 0 0 0,0 0-1 0 0,0 0 1 0 0,0 0 0 0 0,0 0-1 0 0,0-1 1 0 0,0 1 0 0 0,1-2-1 0 0,-1 1 1 0 0,0 0 0 0 0,1-1-1 0 0,-1 0 1 0 0,8-1-1 0 0,-6 0-76 0 0,1-1 0 0 0,-1 0-1 0 0,1 0 1 0 0,-1-1 0 0 0,0 0-1 0 0,0 0 1 0 0,0-1-1 0 0,0 1 1 0 0,-1-1 0 0 0,1-1-1 0 0,-1 0 1 0 0,0 0 0 0 0,0 0-1 0 0,-1 0 1 0 0,1-1 0 0 0,-1 0-1 0 0,-1 0 1 0 0,1 0-1 0 0,-1-1 1 0 0,0 1 0 0 0,0-1-1 0 0,-1 0 1 0 0,0 0 0 0 0,0-1-1 0 0,1-7 1 0 0,-1 6-16 0 0,-1-1-1 0 0,0 0 1 0 0,-1 0 0 0 0,0 0-1 0 0,0 0 1 0 0,-1-1-1 0 0,-1 1 1 0 0,1 0 0 0 0,-2 0-1 0 0,1 0 1 0 0,-1 0 0 0 0,-1 1-1 0 0,0-1 1 0 0,0 0 0 0 0,-1 1-1 0 0,0 0 1 0 0,-1 0 0 0 0,-10-15-1 0 0,8 15 32 0 0,0 0-1 0 0,0 1 0 0 0,-1 0 0 0 0,0 0 0 0 0,-1 1 0 0 0,0 0 1 0 0,-12-7-1 0 0,19 12 16 0 0,0 1 0 0 0,0 0 0 0 0,-1 0 0 0 0,1 0 0 0 0,0 0 0 0 0,-1 0 0 0 0,1 0 0 0 0,-1 1 1 0 0,1-1-1 0 0,-1 1 0 0 0,1 0 0 0 0,-1-1 0 0 0,1 1 0 0 0,-1 0 0 0 0,1 1 0 0 0,-1-1 0 0 0,1 0 0 0 0,-1 1 0 0 0,1-1 0 0 0,-1 1 1 0 0,1 0-1 0 0,-1 0 0 0 0,1 0 0 0 0,0 0 0 0 0,0 0 0 0 0,-1 1 0 0 0,1-1 0 0 0,0 0 0 0 0,0 1 0 0 0,0 0 0 0 0,1-1 0 0 0,-1 1 0 0 0,0 0 1 0 0,1 0-1 0 0,-1 0 0 0 0,1 0 0 0 0,-3 5 0 0 0,1-2-83 0 0,1-1 1 0 0,0 1-1 0 0,0 0 0 0 0,0 0 1 0 0,0 0-1 0 0,1 0 1 0 0,0 0-1 0 0,0 1 0 0 0,0-1 1 0 0,0 7-1 0 0,1-10-164 0 0,0 0 0 0 0,0 0 1 0 0,1 0-1 0 0,-1 1 0 0 0,0-1 0 0 0,1 0 1 0 0,0 0-1 0 0,-1 0 0 0 0,1 0 0 0 0,0 0 0 0 0,0 0 1 0 0,0-1-1 0 0,0 1 0 0 0,0 0 0 0 0,0 0 0 0 0,1-1 1 0 0,-1 1-1 0 0,1-1 0 0 0,-1 1 0 0 0,1-1 0 0 0,0 1 1 0 0,-1-1-1 0 0,1 0 0 0 0,0 0 0 0 0,0 0 0 0 0,0 0 1 0 0,0 0-1 0 0,4 1 0 0 0,-1-1-538 0 0,1 0-1 0 0,0 0 0 0 0,0-1 1 0 0,0 1-1 0 0,1-2 1 0 0,-1 1-1 0 0,9-2 0 0 0,-8 1 415 0 0,13-1-1161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5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81 245 4977 0 0,'-6'5'851'0'0,"0"-1"0"0"0,0 1-1 0 0,0-1 1 0 0,1 2 0 0 0,0-1 0 0 0,0 1 0 0 0,0-1 0 0 0,0 1-1 0 0,-4 9 1 0 0,6-9-498 0 0,1-1 1 0 0,0 1-1 0 0,0 0 0 0 0,0 0 0 0 0,0 0 0 0 0,1 0 1 0 0,0 0-1 0 0,1 0 0 0 0,-1 0 0 0 0,1 0 1 0 0,1 13-1 0 0,1-5-72 0 0,0 0 0 0 0,1 1 0 0 0,0-1 0 0 0,2 0 0 0 0,-1 0 0 0 0,2-1 0 0 0,9 19 0 0 0,-12-27-259 0 0,0 0-1 0 0,0 0 1 0 0,0 0 0 0 0,1 0 0 0 0,0-1-1 0 0,0 0 1 0 0,0 1 0 0 0,1-1-1 0 0,-1-1 1 0 0,1 1 0 0 0,0-1 0 0 0,0 0-1 0 0,0 0 1 0 0,1 0 0 0 0,-1-1 0 0 0,0 0-1 0 0,1 0 1 0 0,0 0 0 0 0,-1 0 0 0 0,13 0-1 0 0,-14-1-9 0 0,1-1 0 0 0,0-1 0 0 0,-1 1 0 0 0,1 0 0 0 0,-1-1 0 0 0,1 0 0 0 0,-1 0 0 0 0,1-1 0 0 0,-1 1 0 0 0,0-1-1 0 0,1 0 1 0 0,-1 0 0 0 0,0 0 0 0 0,0-1 0 0 0,0 1 0 0 0,-1-1 0 0 0,1 0 0 0 0,-1 0 0 0 0,1 0 0 0 0,-1-1 0 0 0,0 1 0 0 0,0-1-1 0 0,-1 1 1 0 0,1-1 0 0 0,-1 0 0 0 0,0 0 0 0 0,0 0 0 0 0,2-6 0 0 0,-1 2-33 0 0,0 1 1 0 0,-1-1-1 0 0,0 0 0 0 0,0 0 1 0 0,-1 0-1 0 0,0 0 0 0 0,-1 0 0 0 0,1-1 1 0 0,-1 1-1 0 0,-1 0 0 0 0,0 0 1 0 0,0 0-1 0 0,-1 0 0 0 0,0 0 1 0 0,-3-9-1 0 0,1 8 6 0 0,-1 1 0 0 0,1 0-1 0 0,-2 0 1 0 0,1 0 0 0 0,-1 1 0 0 0,0 0 0 0 0,0 0-1 0 0,-1 0 1 0 0,0 1 0 0 0,-1 0 0 0 0,1 0 0 0 0,-1 1-1 0 0,-15-8 1 0 0,18 10-7 0 0,0 0 1 0 0,0 1-1 0 0,0 0 0 0 0,-1 0 0 0 0,1 1 0 0 0,0 0 1 0 0,-1 0-1 0 0,1 0 0 0 0,-1 0 0 0 0,1 1 0 0 0,-1 0 1 0 0,1 0-1 0 0,-1 0 0 0 0,1 1 0 0 0,-1 0 1 0 0,1 0-1 0 0,-1 0 0 0 0,1 0 0 0 0,0 1 0 0 0,0 0 1 0 0,0 0-1 0 0,0 1 0 0 0,0 0 0 0 0,-8 5 1 0 0,11-6-140 0 0,0 0 0 0 0,0-1 0 0 0,0 1-1 0 0,0 1 1 0 0,0-1 0 0 0,1 0 0 0 0,-1 0 0 0 0,1 1 0 0 0,-1-1 0 0 0,1 0 0 0 0,0 1 0 0 0,0 0 0 0 0,0-1 0 0 0,0 1 0 0 0,1 0 0 0 0,-2 4 0 0 0,2-6-64 0 0,0 0 0 0 0,1 1-1 0 0,-1-1 1 0 0,0 0 0 0 0,0 0-1 0 0,1 0 1 0 0,-1 0 0 0 0,0 1 0 0 0,1-1-1 0 0,-1 0 1 0 0,1 0 0 0 0,0 0-1 0 0,-1 0 1 0 0,1 0 0 0 0,0 0 0 0 0,0 0-1 0 0,-1 0 1 0 0,1-1 0 0 0,0 1-1 0 0,0 0 1 0 0,0 0 0 0 0,0-1-1 0 0,0 1 1 0 0,0 0 0 0 0,0-1 0 0 0,1 1-1 0 0,-1-1 1 0 0,0 0 0 0 0,0 1-1 0 0,0-1 1 0 0,0 0 0 0 0,0 0-1 0 0,1 0 1 0 0,-1 1 0 0 0,0-1 0 0 0,0 0-1 0 0,1-1 1 0 0,-1 1 0 0 0,2 0-1 0 0,2 0-497 0 0,0 0 0 0 0,1 0-1 0 0,-1-1 1 0 0,1 0-1 0 0,-1 0 1 0 0,9-3 0 0 0,4-3-1390 0 0</inkml:trace>
  <inkml:trace contextRef="#ctx0" brushRef="#br0" timeOffset="1">478 0 7570 0 0,'-1'0'263'0'0,"-1"0"1"0"0,1 0 0 0 0,0 1 0 0 0,-1-1-1 0 0,1 0 1 0 0,0 0 0 0 0,0 1-1 0 0,-1-1 1 0 0,1 0 0 0 0,0 1 0 0 0,0-1-1 0 0,0 1 1 0 0,0 0 0 0 0,0-1-1 0 0,-1 1 1 0 0,1 0 0 0 0,0 0 0 0 0,0 0-1 0 0,1-1 1 0 0,-1 1 0 0 0,0 0 0 0 0,-1 1-1 0 0,1 1 30 0 0,0-1 1 0 0,0 1-1 0 0,0-1 0 0 0,0 1 0 0 0,0-1 1 0 0,1 1-1 0 0,-1-1 0 0 0,1 1 0 0 0,0-1 0 0 0,0 5 1 0 0,0 7 258 0 0,2 0 0 0 0,0-1-1 0 0,5 20 1 0 0,-5-22-180 0 0,108 385 1717 0 0,-103-374-2071 0 0,-2-5-89 0 0,1-1-1 0 0,0 1 1 0 0,13 21 0 0 0,-11-29-1884 0 0,1-31-7469 0 0,-11-17 3047 0 0,0 20 5405 0 0,-1-3-1010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8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48 10242 0 0,'-27'10'4787'0'0,"23"-9"-4415"0"0,-1 1 0 0 0,1 0 1 0 0,0 0-1 0 0,1 1 1 0 0,-1-1-1 0 0,0 1 0 0 0,1 0 1 0 0,0 0-1 0 0,-1 0 0 0 0,1 0 1 0 0,0 1-1 0 0,-3 4 1 0 0,7-8-329 0 0,-1 1 1 0 0,0-1-1 0 0,0 1 1 0 0,0-1-1 0 0,0 1 1 0 0,1-1 0 0 0,-1 1-1 0 0,0-1 1 0 0,0 0-1 0 0,1 1 1 0 0,-1-1 0 0 0,0 1-1 0 0,1-1 1 0 0,-1 0-1 0 0,0 1 1 0 0,1-1-1 0 0,-1 0 1 0 0,1 1 0 0 0,-1-1-1 0 0,1 0 1 0 0,-1 0-1 0 0,0 1 1 0 0,1-1-1 0 0,-1 0 1 0 0,1 0 0 0 0,-1 0-1 0 0,1 0 1 0 0,-1 0-1 0 0,1 0 1 0 0,-1 0 0 0 0,1 0-1 0 0,-1 0 1 0 0,1 0-1 0 0,-1 0 1 0 0,2 0-1 0 0,20 3 288 0 0,0-4-175 0 0,1-1-1 0 0,-1-1 1 0 0,40-10-1 0 0,64-28-439 0 0,-123 40 265 0 0,30-11-740 0 0,53-16-2680 0 0,-76 26 746 0 0,1 0-1 0 0,-1 0 0 0 0,16 1 0 0 0,-10 4-1446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12 231 8450 0 0,'-11'26'6824'0'0,"10"-25"-6624"0"0,1 0 1 0 0,0 0-1 0 0,0 0 1 0 0,0 0 0 0 0,0 0-1 0 0,0 0 1 0 0,1 0 0 0 0,-1 1-1 0 0,0-1 1 0 0,0 0-1 0 0,1 0 1 0 0,-1 0 0 0 0,1 0-1 0 0,-1 0 1 0 0,1 0-1 0 0,0 1 1 0 0,1 0-55 0 0,0 0 0 0 0,1 0 0 0 0,-1-1 0 0 0,1 1 0 0 0,-1 0-1 0 0,1-1 1 0 0,0 0 0 0 0,-1 1 0 0 0,1-1 0 0 0,0 0 0 0 0,0-1 0 0 0,0 1 0 0 0,0 0 0 0 0,6 0-1 0 0,3 0-112 0 0,0-1 0 0 0,0 1 0 0 0,1-2-1 0 0,-1 0 1 0 0,0 0 0 0 0,0-1-1 0 0,0-1 1 0 0,0 0 0 0 0,0 0 0 0 0,0-2-1 0 0,-1 1 1 0 0,0-1 0 0 0,0-1-1 0 0,0 0 1 0 0,-1 0 0 0 0,1-1-1 0 0,-2-1 1 0 0,1 1 0 0 0,-1-2 0 0 0,13-13-1 0 0,-19 18-206 0 0,-1-1 0 0 0,1 1 0 0 0,0-1 0 0 0,-1 1 0 0 0,0-1 0 0 0,0 0-1 0 0,-1 0 1 0 0,1 0 0 0 0,-1 0 0 0 0,0 0 0 0 0,0 0 0 0 0,-1 0 0 0 0,0 0 0 0 0,0 0-1 0 0,0 0 1 0 0,0-1 0 0 0,-1 1 0 0 0,0 0 0 0 0,0 0 0 0 0,0 0 0 0 0,0 0 0 0 0,-1 0-1 0 0,0 1 1 0 0,-4-9 0 0 0,3 9 95 0 0,1-1 0 0 0,-2 0 0 0 0,1 1 0 0 0,0-1 0 0 0,-1 1-1 0 0,0 0 1 0 0,1 0 0 0 0,-2 1 0 0 0,1-1 0 0 0,0 1 0 0 0,-1 0 0 0 0,0 0-1 0 0,1 0 1 0 0,-1 0 0 0 0,0 1 0 0 0,0 0 0 0 0,-1 0 0 0 0,1 1 0 0 0,0-1-1 0 0,-1 1 1 0 0,1 0 0 0 0,-10 0 0 0 0,11 1 87 0 0,0 1 1 0 0,1-1-1 0 0,-1 1 1 0 0,0 0-1 0 0,1 0 1 0 0,-1 0 0 0 0,1 1-1 0 0,0-1 1 0 0,-1 1-1 0 0,1 0 1 0 0,0 0-1 0 0,0 0 1 0 0,0 0-1 0 0,0 0 1 0 0,0 1-1 0 0,1 0 1 0 0,-1-1-1 0 0,-3 6 1 0 0,-4 5 222 0 0,1 2 0 0 0,-15 26 0 0 0,10-14 326 0 0,8-17-277 0 0,2-1 0 0 0,0 1 0 0 0,0 0 0 0 0,0 1 0 0 0,1-1 0 0 0,1 1 0 0 0,0-1 0 0 0,0 1 0 0 0,1 15 0 0 0,1-4 288 0 0,1 0-1 0 0,0 0 1 0 0,9 35 0 0 0,-8-50-489 0 0,0-1 0 0 0,0 1 1 0 0,1-1-1 0 0,0 0 1 0 0,0 0-1 0 0,0 0 1 0 0,1 0-1 0 0,0 0 0 0 0,0-1 1 0 0,0 1-1 0 0,1-1 1 0 0,0 0-1 0 0,6 5 0 0 0,-7-7-56 0 0,0 0-1 0 0,0 0 1 0 0,0-1-1 0 0,0 1 1 0 0,0-1-1 0 0,0 0 0 0 0,0 0 1 0 0,1-1-1 0 0,-1 1 1 0 0,1-1-1 0 0,-1 0 1 0 0,1 0-1 0 0,0-1 1 0 0,-1 1-1 0 0,1-1 0 0 0,0 0 1 0 0,0 0-1 0 0,-1-1 1 0 0,1 1-1 0 0,6-2 1 0 0,0-3-31 0 0,1 1 0 0 0,0-1-1 0 0,-1-1 1 0 0,0 0 0 0 0,-1-1 0 0 0,1 0 0 0 0,11-10 0 0 0,64-66-2569 0 0,-28 24-4365 0 0,-52 54 5179 0 0,-1-1 0 0 0,1 0 0 0 0,-1-1 0 0 0,0 1 0 0 0,7-14 0 0 0,-6 10-791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12339 0 0,'-4'3'542'0'0,"0"0"1"0"0,1 0 0 0 0,-1 1-1 0 0,1-1 1 0 0,0 1 0 0 0,0 0-1 0 0,0 0 1 0 0,1 0 0 0 0,-1 0-1 0 0,1 0 1 0 0,-2 7 0 0 0,1-3-129 0 0,1-1 0 0 0,1 0 0 0 0,-1 1 0 0 0,2-1 1 0 0,-1 1-1 0 0,1 12 0 0 0,2 6-154 0 0,2 0 1 0 0,1-1-1 0 0,11 34 0 0 0,-10-37-17 0 0,43 123-53 0 0,-34-104-239 0 0,-13-37-6 0 0,-1-1 0 0 0,0 0 0 0 0,1 0 1 0 0,0 0-1 0 0,0 0 0 0 0,0 0 1 0 0,0-1-1 0 0,0 1 0 0 0,0-1 1 0 0,4 4-1 0 0,-5-6 25 0 0,-1 0 0 0 0,1-1 0 0 0,-1 1 1 0 0,1 0-1 0 0,-1-1 0 0 0,1 1 0 0 0,-1 0 0 0 0,0-1 0 0 0,1 1 1 0 0,-1-1-1 0 0,0 1 0 0 0,1 0 0 0 0,-1-1 0 0 0,0 1 0 0 0,0-1 1 0 0,1 1-1 0 0,-1-1 0 0 0,0 1 0 0 0,0-1 0 0 0,0 1 0 0 0,0-1 1 0 0,1 0-1 0 0,-1 1 0 0 0,0-1 0 0 0,0 1 0 0 0,0-1 1 0 0,0 1-1 0 0,-1-1 0 0 0,1 1 0 0 0,0-1 0 0 0,0 1 0 0 0,0-2 1 0 0,-1-22-115 0 0,-3-25-46 0 0,-3-67 302 0 0,7 104-81 0 0,0 1 0 0 0,2-1-1 0 0,-1 1 1 0 0,1-1 0 0 0,1 1 0 0 0,0 0 0 0 0,7-17 0 0 0,-4 14 9 0 0,1 0 0 0 0,1 0 0 0 0,0 1 0 0 0,17-22 0 0 0,-22 32-16 0 0,0 0 1 0 0,0 0 0 0 0,0 0-1 0 0,0 1 1 0 0,1-1-1 0 0,-1 1 1 0 0,1 0 0 0 0,0 0-1 0 0,0 0 1 0 0,0 0-1 0 0,-1 1 1 0 0,2 0-1 0 0,-1-1 1 0 0,0 1 0 0 0,0 1-1 0 0,0-1 1 0 0,0 1-1 0 0,1 0 1 0 0,-1-1 0 0 0,0 2-1 0 0,0-1 1 0 0,5 1-1 0 0,9 4 65 0 0,0 0 0 0 0,0 1-1 0 0,-1 0 1 0 0,0 2 0 0 0,0 0-1 0 0,-1 1 1 0 0,22 15 0 0 0,4 2-2960 0 0,2-3-4236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2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882 41 5089 0 0,'-1'-1'60'0'0,"0"-1"0"0"0,1 0-1 0 0,-1 0 1 0 0,0 0 0 0 0,0 1-1 0 0,0-1 1 0 0,-1 0 0 0 0,1 1 0 0 0,0-1-1 0 0,-1 1 1 0 0,1-1 0 0 0,0 1 0 0 0,-1 0-1 0 0,0 0 1 0 0,1 0 0 0 0,-1 0-1 0 0,0 0 1 0 0,0 0 0 0 0,1 0 0 0 0,-1 0-1 0 0,0 1 1 0 0,0-1 0 0 0,0 0 0 0 0,0 1-1 0 0,-4-1 1 0 0,-1 2 151 0 0,-1-1 0 0 0,1 1 0 0 0,-1 0 0 0 0,1 0 0 0 0,-13 5 0 0 0,-3 2 238 0 0,0-2 0 0 0,0-1 0 0 0,0-1 0 0 0,-1 0 0 0 0,1-2-1 0 0,-1-1 1 0 0,0-1 0 0 0,-47-5 0 0 0,-12-12 581 0 0,-46-6-11 0 0,110 21-913 0 0,0 1 0 0 0,0 0-1 0 0,0 1 1 0 0,-32 5 0 0 0,42-3-99 0 0,0 1 1 0 0,1 0-1 0 0,0 0 0 0 0,-1 0 1 0 0,1 1-1 0 0,0 0 1 0 0,1 1-1 0 0,-1 0 1 0 0,1 0-1 0 0,0 0 0 0 0,0 1 1 0 0,1 0-1 0 0,-1 0 1 0 0,1 1-1 0 0,1 0 1 0 0,-1 0-1 0 0,1 0 0 0 0,1 1 1 0 0,-1 0-1 0 0,1 0 1 0 0,-3 8-1 0 0,0 3 29 0 0,0-1 0 0 0,1 1-1 0 0,2 1 1 0 0,0-1 0 0 0,0 0 0 0 0,2 1 0 0 0,1 0-1 0 0,1 28 1 0 0,33 334 987 0 0,-6-100-255 0 0,-20-175-559 0 0,-1-16-53 0 0,24 138-1 0 0,-20-169-68 0 0,-6-34 106 0 0,13 46 1 0 0,-15-46 392 0 0,-2-23-571 0 0,0 0 1 0 0,0 0-1 0 0,0 0 1 0 0,0 0 0 0 0,0 0-1 0 0,1 0 1 0 0,-1 0-1 0 0,1 0 1 0 0,0 0-1 0 0,0 0 1 0 0,0 0-1 0 0,0 0 1 0 0,1-1 0 0 0,-1 1-1 0 0,4 4 1 0 0,-4-7 3 0 0,1 0 0 0 0,0 0 0 0 0,-1 0 0 0 0,1 0 0 0 0,-1 0 0 0 0,1 0 0 0 0,0-1 0 0 0,-1 1 0 0 0,1-1 0 0 0,-1 1 0 0 0,1-1 0 0 0,-1 1 0 0 0,0-1 0 0 0,1 0 0 0 0,-1 0 0 0 0,3-1 0 0 0,25-17 575 0 0,-29 19-561 0 0,1-1 0 0 0,-1 0 0 0 0,1 1 0 0 0,-1-1 0 0 0,1 1 0 0 0,0-1-1 0 0,-1 1 1 0 0,1-1 0 0 0,0 1 0 0 0,-1 0 0 0 0,1-1 0 0 0,0 1 0 0 0,0 0 0 0 0,-1-1 0 0 0,1 1 0 0 0,0 0-1 0 0,0 0 1 0 0,0 0 0 0 0,-1 0 0 0 0,1-1 0 0 0,0 1 0 0 0,0 1 0 0 0,0-1 0 0 0,0 0 0 0 0,-1 0-1 0 0,1 0 1 0 0,0 0 0 0 0,0 0 0 0 0,0 1 0 0 0,-1-1 0 0 0,1 0 0 0 0,0 1 0 0 0,0-1 0 0 0,-1 1 0 0 0,1-1-1 0 0,0 1 1 0 0,-1-1 0 0 0,1 1 0 0 0,-1-1 0 0 0,1 1 0 0 0,0 0 0 0 0,4 0 52 0 0,-1-1 1 0 0,1 0 0 0 0,-1 0-1 0 0,1 0 1 0 0,0 0 0 0 0,-1-1-1 0 0,1 0 1 0 0,-1 0-1 0 0,8-3 1 0 0,-8 2-62 0 0,1 0-1 0 0,0 0 1 0 0,0 0 0 0 0,0 1 0 0 0,0 0-1 0 0,0 0 1 0 0,0 0 0 0 0,0 0-1 0 0,0 1 1 0 0,0 0 0 0 0,0 0 0 0 0,0 0-1 0 0,0 1 1 0 0,1 0 0 0 0,-1 0-1 0 0,0 0 1 0 0,0 0 0 0 0,-1 1 0 0 0,1 0-1 0 0,0 0 1 0 0,0 0 0 0 0,5 4-1 0 0,-2-1-1 0 0,-1 0 1 0 0,1-1-1 0 0,1 0 0 0 0,-1 0 0 0 0,0-1 0 0 0,1 0 0 0 0,0 0 0 0 0,0-1 0 0 0,13 1 0 0 0,-6 1-51 0 0,-9-2 26 0 0,-1 0 0 0 0,1 1 0 0 0,-1 0 0 0 0,1 0 0 0 0,-1 0 0 0 0,0 1 0 0 0,6 5 0 0 0,-4-3 13 0 0,-1-1 0 0 0,1-1-1 0 0,15 8 1 0 0,-8-7-12 0 0,0-1-1 0 0,0-1 0 0 0,0 0 1 0 0,0-1-1 0 0,1-1 0 0 0,-1 0 1 0 0,1-1-1 0 0,-1-1 0 0 0,23-3 1 0 0,11-6 48 0 0,77-25 0 0 0,-80 21 2 0 0,83-16 0 0 0,-89 25-60 0 0,1 2 0 0 0,0 1 0 0 0,0 2 0 0 0,0 2 0 0 0,62 12 0 0 0,51 8-11 0 0,0-7 0 0 0,193-5 0 0 0,-2-15 199 0 0,194 3-143 0 0,-291 0-11 0 0,353-48 0 0 0,154 2-45 0 0,-509 51 5 0 0,-4 0 61 0 0,611-34-139 0 0,-386 11 39 0 0,75-7-1 0 0,-212 10 30 0 0,293-2-4 0 0,-149 7 3 0 0,559-19-86 0 0,-242 23 198 0 0,-599 8-90 0 0,218 5 56 0 0,225-3-54 0 0,-12 21 74 0 0,-447-12-40 0 0,-33-3-69 0 0,298 20 96 0 0,-304-15-24 0 0,-47-3-3 0 0,0-3-1 0 0,0-5 1 0 0,94-9 0 0 0,-147 3-71 0 0,0-2 1 0 0,0-1 0 0 0,0-2 0 0 0,-1-2 0 0 0,56-24 0 0 0,-92 35-86 0 0,1 0 0 0 0,0-1 0 0 0,-1 1 1 0 0,1 0-1 0 0,0-1 0 0 0,-1 1 0 0 0,1-1 0 0 0,-1 1 0 0 0,1-1 1 0 0,0 0-1 0 0,-1 1 0 0 0,1-1 0 0 0,-1 1 0 0 0,0-1 0 0 0,1 0 1 0 0,-1 1-1 0 0,0-1 0 0 0,1-1 0 0 0,-1 1-303 0 0,0 0 1 0 0,0 0-1 0 0,0-1 0 0 0,0 1 0 0 0,0 0 0 0 0,0 0 0 0 0,-1 0 1 0 0,1 0-1 0 0,0-1 0 0 0,-1 1 0 0 0,1 0 0 0 0,-1 0 1 0 0,1 0-1 0 0,-1 0 0 0 0,1 0 0 0 0,-3-2-430 0 0,-16-17-6131 0 0,7 12 5906 0 0,-11-6-2041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1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5577 0 0,'1'-2'40'0'0,"-1"1"0"0"0,0-1-1 0 0,1 0 1 0 0,-1 0 0 0 0,1 1-1 0 0,0-1 1 0 0,0 0 0 0 0,-1 1 0 0 0,1-1-1 0 0,0 1 1 0 0,0-1 0 0 0,1 1-1 0 0,-1-1 1 0 0,0 1 0 0 0,0 0 0 0 0,1-1-1 0 0,-1 1 1 0 0,1 0 0 0 0,-1 0-1 0 0,1 0 1 0 0,-1 0 0 0 0,4-1-1 0 0,-1 1 104 0 0,1 0 0 0 0,0 1-1 0 0,0-1 1 0 0,0 1-1 0 0,0 0 1 0 0,0 1 0 0 0,5 0-1 0 0,3 0 38 0 0,33 3 288 0 0,-19 0-226 0 0,1-2 0 0 0,0-2 0 0 0,49-4 0 0 0,78-23 938 0 0,47-7 821 0 0,-158 30-1638 0 0,1 1 1 0 0,71 4 0 0 0,205 37 530 0 0,-154-16-652 0 0,180 1 0 0 0,76-47 243 0 0,-123 4 235 0 0,241 34 221 0 0,-204 2-698 0 0,-297-15-231 0 0,953 35 1074 0 0,-422-23-373 0 0,-1-29-310 0 0,209 17 81 0 0,-322 4-349 0 0,119-27 5 0 0,246 6-80 0 0,-717 23-58 0 0,238 10 42 0 0,2-29-10 0 0,-192-4-20 0 0,368-29 79 0 0,-336 46-89 0 0,267 35 0 0 0,-424-33-4 0 0,174 12 62 0 0,240-13 0 0 0,121 28-7 0 0,-519-26-60 0 0,74 2 60 0 0,182-15 0 0 0,-172 1-29 0 0,130 9 0 0 0,335 13 84 0 0,-525-19-95 0 0,-45 2-8 0 0,0 1 0 0 0,0 0 1 0 0,-1 2-1 0 0,1 1 1 0 0,0 1-1 0 0,0 1 0 0 0,31 8 1 0 0,-54-11-7 0 0,1 0 0 0 0,0 0 0 0 0,-1 1 0 0 0,1-1 0 0 0,-1 0 0 0 0,1 1 0 0 0,0-1 0 0 0,-1 0 0 0 0,1 1 0 0 0,-1-1 0 0 0,1 1 0 0 0,-1-1 0 0 0,1 1 0 0 0,-1-1 0 0 0,1 1 0 0 0,-1 0 0 0 0,0-1 0 0 0,1 1 0 0 0,-1-1 0 0 0,0 1 0 0 0,0 0 0 0 0,1-1 0 0 0,-1 1 0 0 0,0 0 0 0 0,0 1 0 0 0,-3 21 59 0 0,-23 27 61 0 0,19-39-108 0 0,-2 8 13 0 0,1 0-1 0 0,0 1 1 0 0,1 0 0 0 0,2 0 0 0 0,0 1 0 0 0,1-1-1 0 0,-2 34 1 0 0,6 151-20 0 0,4-90-3 0 0,7 100-19 0 0,-2-92-10 0 0,-9-95 37 0 0,0 0-1 0 0,-1 1 1 0 0,-2-1-1 0 0,-1 0 1 0 0,-1 0 0 0 0,-2 0-1 0 0,-1-1 1 0 0,0 0-1 0 0,-2 0 1 0 0,-15 27-1 0 0,19-42 225 0 0,1 0-637 0 0,-1-2-1 0 0,0 1 0 0 0,0-1 1 0 0,-12 15-1 0 0,15-22-158 0 0,0 0 1 0 0,1-1-1 0 0,-1 0 0 0 0,0 1 0 0 0,0-1 0 0 0,0 0 1 0 0,-1 0-1 0 0,-3 1 0 0 0,4-2-283 0 0,0 0-1 0 0,0 0 0 0 0,0 0 1 0 0,0-1-1 0 0,-1 1 1 0 0,1-1-1 0 0,0 0 1 0 0,-1 0-1 0 0,1 0 0 0 0,-5-1 1 0 0,-14-4-2624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2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41 5617 0 0,'-3'-5'344'0'0,"0"0"-1"0"0,-1 1 1 0 0,0-1-1 0 0,0 1 1 0 0,0 0-1 0 0,0 1 1 0 0,-6-5-1 0 0,9 8-294 0 0,1 0-1 0 0,-1-1 1 0 0,1 1-1 0 0,-1 0 1 0 0,1 0-1 0 0,-1-1 1 0 0,1 1-1 0 0,-1 0 1 0 0,1 0-1 0 0,-1 0 1 0 0,1 0-1 0 0,-1 0 1 0 0,1 0 0 0 0,-1 0-1 0 0,1 0 1 0 0,-1 0-1 0 0,1 0 1 0 0,-1 0-1 0 0,1 0 1 0 0,-1 0-1 0 0,1 0 1 0 0,-1 1-1 0 0,1-1 1 0 0,-1 0-1 0 0,1 0 1 0 0,-1 0 0 0 0,1 1-1 0 0,-1-1 1 0 0,1 0-1 0 0,-1 1 1 0 0,0 1 33 0 0,0 0 1 0 0,0-1 0 0 0,1 1 0 0 0,-1 0 0 0 0,0 0 0 0 0,1 0-1 0 0,-1 0 1 0 0,1-1 0 0 0,0 1 0 0 0,-1 0 0 0 0,1 0-1 0 0,0 0 1 0 0,1 3 0 0 0,1 29 489 0 0,2-1 0 0 0,2 1 0 0 0,1-1 0 0 0,1 0 0 0 0,14 33-1 0 0,8 31 62 0 0,13 80-65 0 0,63 208-28 0 0,-94-346-516 0 0,-10-29-107 0 0,1 0 0 0 0,0 0-1 0 0,0-1 1 0 0,1 1 0 0 0,0-1-1 0 0,0 0 1 0 0,1 0 0 0 0,12 16-1 0 0,-17-25-32 0 0,0 1-1 0 0,1-1 0 0 0,-1 0 0 0 0,1 1 1 0 0,-1-1-1 0 0,0 1 0 0 0,1-1 1 0 0,-1 0-1 0 0,1 1 0 0 0,-1-1 1 0 0,1 0-1 0 0,-1 1 0 0 0,1-1 0 0 0,-1 0 1 0 0,1 0-1 0 0,-1 1 0 0 0,1-1 1 0 0,0 0-1 0 0,-1 0 0 0 0,1 0 1 0 0,-1 0-1 0 0,1 0 0 0 0,-1 0 0 0 0,1 0 1 0 0,0 0-1 0 0,-1 0 0 0 0,1 0 1 0 0,-1 0-1 0 0,2-1 0 0 0,6-14-3610 0 0,-6-24-107 0 0,-6 23 1205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2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10 6361 0 0,'-13'-4'644'0'0,"12"3"-432"0"0,-1 0-1 0 0,1 1 1 0 0,-1-1-1 0 0,0 1 1 0 0,1-1-1 0 0,-1 1 1 0 0,1-1-1 0 0,-1 1 1 0 0,0 0 0 0 0,0 0-1 0 0,1 0 1 0 0,-1 0-1 0 0,-2 0 1 0 0,4 1-134 0 0,-1 0 0 0 0,1 0 0 0 0,0 1 0 0 0,-1-1 0 0 0,1 0 0 0 0,0 0 0 0 0,0 1 0 0 0,0-1 0 0 0,0 0 0 0 0,0 0 1 0 0,0 0-1 0 0,0 1 0 0 0,0-1 0 0 0,0 0 0 0 0,0 0 0 0 0,1 1 0 0 0,-1-1 0 0 0,1 0 0 0 0,-1 0 0 0 0,1 0 0 0 0,-1 0 0 0 0,2 2 1 0 0,32 95 903 0 0,31 102-12 0 0,-16 19-942 0 0,-42-179-121 0 0,-5-29 663 0 0,2 6-3683 0 0,-2-32-1230 0 0,-2-45 1521 0 0,-2 31 360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44 313 6009 0 0,'-3'-1'374'0'0,"-1"-1"-1"0"0,1 1 0 0 0,-1-1 0 0 0,1 0 1 0 0,0 0-1 0 0,0-1 0 0 0,0 1 1 0 0,0-1-1 0 0,0 1 0 0 0,1-1 0 0 0,-4-4 1 0 0,5 5-281 0 0,0-1 0 0 0,1 1 0 0 0,-1 0 0 0 0,1 0 0 0 0,0-1 0 0 0,-1 1 0 0 0,1 0 1 0 0,0-1-1 0 0,0 1 0 0 0,1 0 0 0 0,-1-1 0 0 0,0 1 0 0 0,1 0 0 0 0,-1-1 0 0 0,1 1 0 0 0,0 0 1 0 0,0 0-1 0 0,0 0 0 0 0,0 0 0 0 0,2-4 0 0 0,8-14 51 0 0,1 0-1 0 0,0 1 1 0 0,2 0-1 0 0,0 1 1 0 0,20-20-1 0 0,-22 27-128 0 0,-1 0 0 0 0,2 1 1 0 0,-1 0-1 0 0,1 1 0 0 0,1 0 0 0 0,-1 2 0 0 0,2-1 0 0 0,20-7 1 0 0,-30 13-15 0 0,0 1 0 0 0,1-1 1 0 0,-1 1-1 0 0,1 0 0 0 0,-1 1 1 0 0,1-1-1 0 0,-1 1 0 0 0,1 0 1 0 0,-1 1-1 0 0,1-1 0 0 0,-1 1 1 0 0,1 0-1 0 0,4 2 0 0 0,-7-2-2 0 0,0 0-1 0 0,0 0 1 0 0,-1 1-1 0 0,1 0 1 0 0,0-1-1 0 0,-1 1 1 0 0,0 0-1 0 0,1 0 0 0 0,-1 0 1 0 0,0 0-1 0 0,0 1 1 0 0,0-1-1 0 0,0 0 1 0 0,-1 1-1 0 0,1-1 1 0 0,-1 1-1 0 0,1 0 1 0 0,-1 0-1 0 0,0-1 0 0 0,0 1 1 0 0,0 0-1 0 0,-1 0 1 0 0,1 0-1 0 0,0 0 1 0 0,-1 4-1 0 0,0 8-10 0 0,0 0-1 0 0,-1 0 0 0 0,-1 0 1 0 0,0 0-1 0 0,-1-1 1 0 0,-1 1-1 0 0,0-1 0 0 0,-1 0 1 0 0,0 0-1 0 0,-1 0 1 0 0,-1-1-1 0 0,-11 18 0 0 0,-3 2 64 0 0,-2-1-1 0 0,-1-2 0 0 0,-43 44 1 0 0,53-60-15 0 0,-31 29 26 0 0,42-40-48 0 0,-1 0 1 0 0,1-1-1 0 0,-1 1 1 0 0,0-1 0 0 0,0 0-1 0 0,0 0 1 0 0,0 0-1 0 0,-1-1 1 0 0,1 1 0 0 0,-7 1-1 0 0,10-3-10 0 0,1 0 0 0 0,-1 0 0 0 0,0 0 0 0 0,1 0 0 0 0,-1 0-1 0 0,0 0 1 0 0,1 0 0 0 0,-1 0 0 0 0,1 0 0 0 0,-1 0 0 0 0,0 0-1 0 0,1 0 1 0 0,-1-1 0 0 0,1 1 0 0 0,-1 0 0 0 0,0 0 0 0 0,1-1 0 0 0,-1 1-1 0 0,1 0 1 0 0,-1 0 0 0 0,1-1 0 0 0,-1 1 0 0 0,1-1 0 0 0,0 1 0 0 0,-1-1-1 0 0,1 1 1 0 0,-1-1 0 0 0,1 1 0 0 0,0-1 0 0 0,-1 1 0 0 0,1-1 0 0 0,-1-1-4 0 0,1 0 0 0 0,0 0 0 0 0,0 1 0 0 0,-1-1 0 0 0,1 0 0 0 0,0 0 0 0 0,1 1 0 0 0,-1-1 0 0 0,0 0 0 0 0,0 1 0 0 0,1-3 0 0 0,18-41-1080 0 0,56-74-6558 0 0,-49 81 4260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101 160 9914 0 0,'-10'9'442'0'0,"0"1"0"0"0,0-1 0 0 0,1 2 0 0 0,0-1 0 0 0,0 1 0 0 0,2 1 0 0 0,-1 0 1 0 0,-10 23-1 0 0,16-30-360 0 0,0 1 0 0 0,0 0 0 0 0,1 0 0 0 0,0 0 1 0 0,0 0-1 0 0,0 0 0 0 0,1 0 0 0 0,0 0 0 0 0,0 1 1 0 0,0-1-1 0 0,1 0 0 0 0,0 0 0 0 0,0 0 0 0 0,1 0 1 0 0,-1 0-1 0 0,1-1 0 0 0,1 1 0 0 0,-1 0 1 0 0,1-1-1 0 0,0 0 0 0 0,0 1 0 0 0,5 5 0 0 0,1 0-56 0 0,0-1-1 0 0,0 0 0 0 0,1 0 1 0 0,1-1-1 0 0,20 15 0 0 0,-24-19-7 0 0,0-1 0 0 0,0 0-1 0 0,1 0 1 0 0,-1-1 0 0 0,1 1-1 0 0,0-2 1 0 0,0 1 0 0 0,0-1 0 0 0,0 0-1 0 0,16 1 1 0 0,-21-4-24 0 0,-1 1 0 0 0,0 0 0 0 0,0-1 0 0 0,0 1 0 0 0,0-1 0 0 0,0 0 0 0 0,-1 0 0 0 0,1 0 0 0 0,0 0 1 0 0,0 0-1 0 0,0 0 0 0 0,-1 0 0 0 0,1 0 0 0 0,0-1 0 0 0,-1 1 0 0 0,0-1 0 0 0,1 1 0 0 0,-1-1 0 0 0,0 0 0 0 0,1 1 0 0 0,-1-1 0 0 0,0 0 0 0 0,0 0 0 0 0,-1 0 0 0 0,1 0 0 0 0,0 0 0 0 0,-1 0 0 0 0,1-3 0 0 0,3-8-178 0 0,-1 0-1 0 0,-1-1 1 0 0,0-16-1 0 0,-1 17-41 0 0,2-256-2979 0 0,-6 134 2746 0 0,25 196 2466 0 0,1 36-440 0 0,-12-48-1062 0 0,18 53 1 0 0,-20-80-417 0 0,19 40 0 0 0,-25-56-82 0 0,0 0 1 0 0,1 0-1 0 0,0-1 0 0 0,0 0 1 0 0,1 0-1 0 0,-1 0 1 0 0,1 0-1 0 0,0 0 1 0 0,1-1-1 0 0,-1 0 0 0 0,10 5 1 0 0,-14-8-157 0 0,1-1 1 0 0,-1 1-1 0 0,1-1 1 0 0,-1 1-1 0 0,1-1 1 0 0,-1 0-1 0 0,1 0 1 0 0,-1 1-1 0 0,1-1 1 0 0,-1 0-1 0 0,1 0 1 0 0,-1-1-1 0 0,1 1 1 0 0,-1 0 0 0 0,1-1-1 0 0,-1 1 1 0 0,1 0-1 0 0,-1-1 1 0 0,1 0-1 0 0,-1 1 1 0 0,1-1-1 0 0,-1 0 1 0 0,0 0-1 0 0,3-1 1 0 0,-2 0-393 0 0,0 0 0 0 0,0 0 0 0 0,0-1 0 0 0,0 1 0 0 0,0 0 0 0 0,0-1 0 0 0,-1 1 1 0 0,1-1-1 0 0,-1 1 0 0 0,0-1 0 0 0,1 0 0 0 0,0-3 0 0 0,0-12-2920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 9938 0 0,'-4'4'223'0'0,"-1"1"1"0"0,1 0-1 0 0,0 0 0 0 0,0 0 1 0 0,0 0-1 0 0,1 1 0 0 0,0 0 0 0 0,0 0 1 0 0,1-1-1 0 0,-1 1 0 0 0,1 1 1 0 0,0-1-1 0 0,1 0 0 0 0,-1 1 0 0 0,2-1 1 0 0,-1 0-1 0 0,0 1 0 0 0,1-1 1 0 0,0 1-1 0 0,1-1 0 0 0,0 1 0 0 0,1 7 1 0 0,2 8-32 0 0,1 0 1 0 0,1 0-1 0 0,1-1 1 0 0,1 0-1 0 0,13 23 1 0 0,101 184 264 0 0,-34-69-1706 0 0,-85-153 496 0 0,1 1 1 0 0,-1 1-1 0 0,-1-1 1 0 0,4 14 0 0 0,-6-20 547 0 0,1 0 0 0 0,-1 0 0 0 0,0 0 0 0 0,0 0 0 0 0,0 0 0 0 0,0-1 0 0 0,0 1 1 0 0,0 0-1 0 0,0 0 0 0 0,0 0 0 0 0,-1 0 0 0 0,1 0 0 0 0,0 0 0 0 0,-1 0 0 0 0,1 0 1 0 0,0 0-1 0 0,-1-1 0 0 0,1 1 0 0 0,-2 1 0 0 0,1-1 52 0 0,0-1 0 0 0,0 1 0 0 0,0-1 0 0 0,0 1 0 0 0,0-1-1 0 0,0 0 1 0 0,0 0 0 0 0,0 1 0 0 0,0-1 0 0 0,0 0 0 0 0,0 0 0 0 0,0 0 0 0 0,0 0 0 0 0,0 0-1 0 0,-1 0 1 0 0,1-1 0 0 0,0 1 0 0 0,0 0 0 0 0,0 0 0 0 0,0-1 0 0 0,0 1 0 0 0,-1-1 0 0 0,-11-3-2359 0 0</inkml:trace>
  <inkml:trace contextRef="#ctx0" brushRef="#br0" timeOffset="1">13 377 7354 0 0,'-6'-17'770'0'0,"5"16"-636"0"0,0 0 0 0 0,1 0 0 0 0,-1 1 0 0 0,1-1 0 0 0,-1 0 0 0 0,1 0 0 0 0,-1 0 0 0 0,1 0 0 0 0,-1-1 0 0 0,1 1-1 0 0,0 0 1 0 0,0 0 0 0 0,0 0 0 0 0,-1 0 0 0 0,1 0 0 0 0,0 0 0 0 0,0 0 0 0 0,1 0 0 0 0,-1 0 0 0 0,0-1 0 0 0,0 1 0 0 0,0 0 0 0 0,1 0 0 0 0,-1 0 0 0 0,0 0 0 0 0,1 0 0 0 0,-1 0 0 0 0,1 0 0 0 0,0 0 0 0 0,-1 0 0 0 0,1 1-1 0 0,0-1 1 0 0,-1 0 0 0 0,1 0 0 0 0,0 0 0 0 0,0 1 0 0 0,0-1 0 0 0,-1 0 0 0 0,1 1 0 0 0,0-1 0 0 0,0 1 0 0 0,0-1 0 0 0,0 1 0 0 0,0-1 0 0 0,0 1 0 0 0,0 0 0 0 0,2-1 0 0 0,20-6 268 0 0,0 0 1 0 0,1 1-1 0 0,42-4 1 0 0,22-4-246 0 0,114-41-2651 0 0,-185 49-540 0 0,0-1 1 0 0,28-16-1 0 0,-35 17 84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 5961 0 0,'-1'0'115'0'0,"1"-1"0"0"0,-1 1 0 0 0,0-1 0 0 0,1 0 0 0 0,-1 1 0 0 0,0-1 0 0 0,0 1 0 0 0,1 0 0 0 0,-1-1 0 0 0,0 1 0 0 0,0 0 0 0 0,0-1 0 0 0,0 1 0 0 0,0 0 0 0 0,0 0 0 0 0,0 0-1 0 0,1 0 1 0 0,-1 0 0 0 0,0 0 0 0 0,0 0 0 0 0,0 0 0 0 0,0 0 0 0 0,0 0 0 0 0,0 0 0 0 0,0 1 0 0 0,1-1 0 0 0,-1 0 0 0 0,0 1 0 0 0,-1 0 0 0 0,1 0 58 0 0,0 0 0 0 0,0 1 1 0 0,0-1-1 0 0,0 0 0 0 0,1 1 0 0 0,-1-1 1 0 0,0 1-1 0 0,1 0 0 0 0,-1-1 1 0 0,1 1-1 0 0,0-1 0 0 0,-1 1 0 0 0,1 0 1 0 0,0 2-1 0 0,0 6 552 0 0,0 1 1 0 0,1-1 0 0 0,3 19-1 0 0,9 22 791 0 0,20 50 0 0 0,-2-9-646 0 0,-5-13-596 0 0,3-1-1 0 0,4-1 1 0 0,81 139-1 0 0,-97-186-1664 0 0,-43-52-9457 0 0,-8-15 7476 0 0,18 21 748 0 0</inkml:trace>
  <inkml:trace contextRef="#ctx0" brushRef="#br0" timeOffset="1">28 388 6921 0 0,'-27'-6'7007'0'0,"31"7"-6809"0"0,0 1 0 0 0,0-1-1 0 0,0 0 1 0 0,1 0-1 0 0,-1-1 1 0 0,1 1 0 0 0,-1-1-1 0 0,1 0 1 0 0,6-1-1 0 0,45-7 174 0 0,-45 6-264 0 0,207-53 27 0 0,-146 32-3496 0 0,-1 0-4860 0 0,-56 19 5018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90 6137 0 0,'-9'9'585'0'0,"1"0"0"0"0,0 0 0 0 0,1 1 0 0 0,0 0 0 0 0,1 0-1 0 0,0 0 1 0 0,0 1 0 0 0,1 0 0 0 0,0 0 0 0 0,1 1 0 0 0,-5 23 0 0 0,8-28-363 0 0,0 0 0 0 0,0 1 0 0 0,1-1 0 0 0,0 1 0 0 0,1-1 1 0 0,0 1-1 0 0,0-1 0 0 0,0 0 0 0 0,1 1 0 0 0,0-1 0 0 0,0 0 1 0 0,1 0-1 0 0,0 0 0 0 0,0 0 0 0 0,1-1 0 0 0,0 1 0 0 0,0-1 1 0 0,0 0-1 0 0,1 0 0 0 0,8 8 0 0 0,-7-9-154 0 0,0 0 1 0 0,0 0-1 0 0,0-1 0 0 0,1 1 0 0 0,-1-2 0 0 0,1 1 1 0 0,0-1-1 0 0,0 0 0 0 0,0 0 0 0 0,1-1 0 0 0,-1 0 1 0 0,1 0-1 0 0,-1-1 0 0 0,1 0 0 0 0,-1 0 0 0 0,1-1 1 0 0,0 0-1 0 0,0 0 0 0 0,-1-1 0 0 0,1 0 0 0 0,-1 0 1 0 0,1-1-1 0 0,-1 0 0 0 0,9-3 0 0 0,-3 0-15 0 0,-1 0 1 0 0,1 0-1 0 0,-1-2 0 0 0,0 1 0 0 0,-1-2 0 0 0,0 1 0 0 0,0-1 1 0 0,-1-1-1 0 0,0 0 0 0 0,0-1 0 0 0,-1 0 0 0 0,15-21 1 0 0,-18 23-28 0 0,-1 0 0 0 0,0-1 0 0 0,-1 0 0 0 0,0 0 1 0 0,-1 0-1 0 0,0 0 0 0 0,0-1 0 0 0,-1 1 0 0 0,0-1 1 0 0,0 0-1 0 0,-1 1 0 0 0,-1-12 0 0 0,0 14-18 0 0,-1 1 0 0 0,0-1 0 0 0,0 0 0 0 0,-1 1 0 0 0,0-1 0 0 0,0 1 1 0 0,0 0-1 0 0,-1 0 0 0 0,0 0 0 0 0,0 0 0 0 0,-1 0 0 0 0,0 1 0 0 0,0-1 0 0 0,0 1 0 0 0,0 0 0 0 0,-1 0 0 0 0,0 1 0 0 0,-9-8 0 0 0,3 5 12 0 0,0-1 0 0 0,0 2-1 0 0,-1 0 1 0 0,0 0 0 0 0,0 1 0 0 0,0 0 0 0 0,-1 1-1 0 0,1 1 1 0 0,-26-4 0 0 0,33 6-140 0 0,-1 0 0 0 0,1 1 0 0 0,-1 0 0 0 0,1 0 0 0 0,-1 0 0 0 0,1 0 0 0 0,-1 1 0 0 0,1 0 0 0 0,-1 0 0 0 0,1 1 0 0 0,0 0 0 0 0,0-1 0 0 0,0 2 0 0 0,0-1 0 0 0,0 1 0 0 0,0-1 0 0 0,0 1 0 0 0,1 0 0 0 0,-1 1 0 0 0,1-1 0 0 0,0 1 0 0 0,0 0 0 0 0,1 0 0 0 0,-1 0 0 0 0,1 1 0 0 0,-3 4 0 0 0,5-8-6 0 0,1-1 1 0 0,-1 1-1 0 0,1-1 0 0 0,-1 1 0 0 0,1 0 0 0 0,0-1 1 0 0,0 1-1 0 0,-1 0 0 0 0,1-1 0 0 0,0 1 0 0 0,0 0 1 0 0,0-1-1 0 0,-1 1 0 0 0,1 0 0 0 0,0-1 0 0 0,0 1 1 0 0,0 0-1 0 0,0-1 0 0 0,1 1 0 0 0,-1 0 0 0 0,0 0 1 0 0,0-1-1 0 0,0 1 0 0 0,0 0 0 0 0,1-1 0 0 0,-1 1 1 0 0,0-1-1 0 0,1 1 0 0 0,-1 0 0 0 0,0-1 0 0 0,1 2 1 0 0,1-2-190 0 0,-1 1 1 0 0,0 0-1 0 0,1 0 1 0 0,-1-1-1 0 0,1 1 1 0 0,-1-1 0 0 0,1 1-1 0 0,0-1 1 0 0,-1 0-1 0 0,1 1 1 0 0,-1-1 0 0 0,1 0-1 0 0,1 0 1 0 0,5 0-563 0 0,-1-1 0 0 0,1 0 1 0 0,-1 0-1 0 0,15-4 0 0 0,-5-1 71 0 0,3-2-1646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57 4505 0 0,'0'-2'266'0'0,"-2"-27"3221"0"0,2 29-3379 0 0,0 0 0 0 0,0-1-1 0 0,0 1 1 0 0,0-1-1 0 0,0 1 1 0 0,0 0 0 0 0,0-1-1 0 0,0 1 1 0 0,0 0-1 0 0,0-1 1 0 0,0 1-1 0 0,0 0 1 0 0,-1-1 0 0 0,1 1-1 0 0,0 0 1 0 0,0-1-1 0 0,0 1 1 0 0,0 0 0 0 0,-1-1-1 0 0,1 1 1 0 0,0 0-1 0 0,0-1 1 0 0,-1 1-1 0 0,1 0 1 0 0,0 0 0 0 0,-1-1-1 0 0,1 1 1 0 0,0 0-1 0 0,0 0 1 0 0,-1 0-1 0 0,1 0 1 0 0,-1-1 0 0 0,1 1-1 0 0,0 0 1 0 0,-1 0-1 0 0,1 0 1 0 0,0 0 0 0 0,-1 0-1 0 0,1 0 1 0 0,0 0-1 0 0,-1 0 1 0 0,1 0-1 0 0,-1 0 1 0 0,1 0 0 0 0,0 0-1 0 0,-1 0 1 0 0,1 0-1 0 0,0 0 1 0 0,-1 1 0 0 0,1-1-1 0 0,0 0 1 0 0,-1 0-1 0 0,1 0 1 0 0,0 1-1 0 0,-1-1 1 0 0,1 0 0 0 0,0 0-1 0 0,0 0 1 0 0,-1 1-1 0 0,1-1 1 0 0,0 0-1 0 0,0 1 1 0 0,-1-1 0 0 0,1 1-1 0 0,-2 1 147 0 0,1 0 0 0 0,-1 1-1 0 0,1-1 1 0 0,-1 1 0 0 0,1-1-1 0 0,0 1 1 0 0,0 0 0 0 0,0-1-1 0 0,1 1 1 0 0,-1 0 0 0 0,1 0-1 0 0,-1 3 1 0 0,-1 40 1039 0 0,2-30-849 0 0,-1 40 410 0 0,2-1 1 0 0,14 99-1 0 0,-8-120-752 0 0,1 1-1 0 0,2-1 0 0 0,1 0 0 0 0,1-1 1 0 0,26 47-1 0 0,-37-78-88 0 0,-1 0-1 0 0,1 0 1 0 0,1 0-1 0 0,-1-1 1 0 0,0 1 0 0 0,0 0-1 0 0,0-1 1 0 0,1 1-1 0 0,-1-1 1 0 0,1 1 0 0 0,0-1-1 0 0,3 2 1 0 0,3-6 116 0 0,-2-15-74 0 0,2-42-278 0 0,-3-1-1 0 0,-5-101 1 0 0,-2 103-287 0 0,2-1 0 0 0,16-109 1 0 0,-1 120 451 0 0,-14 47 55 0 0,-1 1 0 0 0,1 0 0 0 0,0 0-1 0 0,-1 0 1 0 0,1 0 0 0 0,0 0-1 0 0,0 0 1 0 0,-1 0 0 0 0,1 0-1 0 0,0 0 1 0 0,0 0 0 0 0,0 0 0 0 0,0 1-1 0 0,0-1 1 0 0,2-1 0 0 0,-2 2 0 0 0,-1 0 0 0 0,1 0 0 0 0,0 0 0 0 0,0 1 0 0 0,0-1 1 0 0,-1 0-1 0 0,1 0 0 0 0,0 0 0 0 0,-1 0 0 0 0,1 1 0 0 0,0-1 0 0 0,0 0 0 0 0,-1 1 1 0 0,1-1-1 0 0,-1 1 0 0 0,1-1 0 0 0,0 1 0 0 0,-1-1 0 0 0,1 1 0 0 0,-1-1 1 0 0,1 1-1 0 0,-1-1 0 0 0,1 1 0 0 0,-1 0 0 0 0,1-1 0 0 0,-1 1 0 0 0,0 0 1 0 0,1-1-1 0 0,-1 2 0 0 0,25 43 200 0 0,20 55 1 0 0,-27-58-44 0 0,46 80 0 0 0,-42-86-169 0 0,-10-17-53 0 0,0 1 0 0 0,1-2 0 0 0,1 0 0 0 0,0 0 0 0 0,29 25 0 0 0,-41-41-1057 0 0,-1-2 937 0 0,-1 1 0 0 0,1-1 1 0 0,-1 0-1 0 0,1 0 1 0 0,-1 0-1 0 0,1 1 1 0 0,0-1-1 0 0,-1 0 1 0 0,1 0-1 0 0,-1 0 0 0 0,1 0 1 0 0,-1 0-1 0 0,1 0 1 0 0,-1 0-1 0 0,1 0 1 0 0,0 0-1 0 0,-1 0 0 0 0,1 0 1 0 0,-1-1-1 0 0,1 1 1 0 0,-1 0-1 0 0,1 0 1 0 0,-1-1-1 0 0,1 1 1 0 0,-1 0-1 0 0,1 0 0 0 0,-1-1 1 0 0,1 1-1 0 0,1-4-1312 0 0,-1 4 1312 0 0,-1-1 1 0 0,0 1-1 0 0,0-1 1 0 0,0 1-1 0 0,1-1 0 0 0,-1 1 1 0 0,0-1-1 0 0,0 1 1 0 0,0-1-1 0 0,0 0 1 0 0,5-36-6639 0 0,-4 18 3650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5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465 33 8090 0 0,'-1'-3'636'0'0,"0"1"1"0"0,0-1 0 0 0,-1 1-1 0 0,1-1 1 0 0,-1 1-1 0 0,0 0 1 0 0,0 0 0 0 0,0 0-1 0 0,0 0 1 0 0,0 0 0 0 0,-3-1-1 0 0,4 2-420 0 0,0 0 0 0 0,0 1-1 0 0,-1-1 1 0 0,1 1 0 0 0,0-1-1 0 0,-1 1 1 0 0,1 0 0 0 0,0 0-1 0 0,-1 0 1 0 0,1-1 0 0 0,0 1 0 0 0,-1 0-1 0 0,1 1 1 0 0,-1-1 0 0 0,1 0-1 0 0,-3 1 1 0 0,-2 2-85 0 0,-1 0-1 0 0,1 0 1 0 0,0 1 0 0 0,0 0-1 0 0,0 0 1 0 0,0 1 0 0 0,-5 5-1 0 0,6-5-153 0 0,-24 23 147 0 0,-48 58 1 0 0,53-57-114 0 0,17-21-1 0 0,1 1 1 0 0,-1 0 0 0 0,2 0-1 0 0,-1 1 1 0 0,1-1 0 0 0,1 1-1 0 0,-1 0 1 0 0,2 0-1 0 0,-4 15 1 0 0,6-21-9 0 0,0 0 1 0 0,1 0-1 0 0,-1 0 0 0 0,1 0 1 0 0,0 1-1 0 0,0-1 0 0 0,1 0 1 0 0,-1 0-1 0 0,1 0 1 0 0,0 0-1 0 0,0 0 0 0 0,0 0 1 0 0,0 0-1 0 0,1-1 0 0 0,0 1 1 0 0,0 0-1 0 0,0-1 0 0 0,0 1 1 0 0,0-1-1 0 0,1 0 0 0 0,-1 0 1 0 0,1 1-1 0 0,0-2 0 0 0,0 1 1 0 0,0 0-1 0 0,0-1 0 0 0,6 4 1 0 0,10 3 9 0 0,1 0-1 0 0,0-1 1 0 0,1-1 0 0 0,-1-1 0 0 0,1-1-1 0 0,42 5 1 0 0,29 7 3 0 0,-56-9-2 0 0,34 10 39 0 0,-65-16-49 0 0,0 0 0 0 0,0 0 0 0 0,0 0 0 0 0,-1 1 0 0 0,1-1 0 0 0,-1 1 0 0 0,1 0 0 0 0,-1 1 0 0 0,0-1 0 0 0,6 8 0 0 0,-9-10 1 0 0,0 1 1 0 0,0-1-1 0 0,0 0 1 0 0,0 1-1 0 0,0-1 1 0 0,-1 1-1 0 0,1-1 1 0 0,-1 1-1 0 0,1-1 1 0 0,-1 1-1 0 0,1 0 1 0 0,-1-1-1 0 0,0 1 1 0 0,0 0-1 0 0,0-1 1 0 0,0 1-1 0 0,0 0 1 0 0,0-1-1 0 0,0 1 1 0 0,-1 0-1 0 0,0 2 1 0 0,0-1 20 0 0,-1 1 0 0 0,0-1 0 0 0,0 1 0 0 0,0-1 0 0 0,0 0 0 0 0,0 0 0 0 0,-1 0 0 0 0,-5 6 0 0 0,-3 0 72 0 0,-1 1 0 0 0,0-1 0 0 0,-24 12 0 0 0,-19 8 97 0 0,-1-3-1 0 0,-2-2 1 0 0,0-3 0 0 0,-105 24 0 0 0,79-32-34 0 0,77-12-193 0 0,-1-1 1 0 0,1 0-1 0 0,-1 0 0 0 0,1-1 0 0 0,-1 0 0 0 0,1 0 0 0 0,0-1 0 0 0,-14-4 0 0 0,20 6-101 0 0,0-1 0 0 0,1 1 0 0 0,-1 0 0 0 0,0-1 0 0 0,1 1 0 0 0,-1-1-1 0 0,0 1 1 0 0,1-1 0 0 0,-1 1 0 0 0,1-1 0 0 0,-1 1 0 0 0,0-1 0 0 0,1 1 0 0 0,0-1 0 0 0,-1 0-1 0 0,1 1 1 0 0,-1-1 0 0 0,1 0 0 0 0,0 1 0 0 0,-1-1 0 0 0,1 0 0 0 0,0 0 0 0 0,0 1 0 0 0,0-1 0 0 0,-1 0-1 0 0,1 0 1 0 0,0 1 0 0 0,0-1 0 0 0,0 0 0 0 0,0 0 0 0 0,0 0 0 0 0,1 1 0 0 0,-1-1 0 0 0,0 0-1 0 0,0 0 1 0 0,0 1 0 0 0,1-1 0 0 0,-1 0 0 0 0,0 0 0 0 0,1 1 0 0 0,0-2 0 0 0,22-25-7914 0 0,-2 9 1923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329 156 4801 0 0,'-11'-20'156'0'0,"2"0"1"0"0,-9-22-1 0 0,3 3 198 0 0,14 37-278 0 0,0 0-1 0 0,1 0 1 0 0,-1 0 0 0 0,0 0-1 0 0,-1 0 1 0 0,1 0 0 0 0,0 0-1 0 0,0 0 1 0 0,-1 0 0 0 0,1 1-1 0 0,-1-1 1 0 0,0 0 0 0 0,0 1-1 0 0,1 0 1 0 0,-1-1 0 0 0,0 1-1 0 0,0 0 1 0 0,0 0 0 0 0,-2-1 0 0 0,2 2 40 0 0,0-1 0 0 0,0 1 0 0 0,0 0 0 0 0,0 0 1 0 0,0 0-1 0 0,0 1 0 0 0,0-1 0 0 0,0 0 0 0 0,0 1 1 0 0,0-1-1 0 0,0 1 0 0 0,0 0 0 0 0,1-1 0 0 0,-1 1 1 0 0,0 0-1 0 0,0 0 0 0 0,-2 2 0 0 0,-3 3 205 0 0,0 0 0 0 0,1 0 0 0 0,0 1 0 0 0,0 0-1 0 0,0 0 1 0 0,0 0 0 0 0,-8 17 0 0 0,-5 16 340 0 0,1 1 1 0 0,3 1-1 0 0,1 0 0 0 0,2 1 1 0 0,-12 76-1 0 0,-3 227 477 0 0,19-189-880 0 0,-5 443 722 0 0,36 0 550 0 0,-4 113-277 0 0,-7-153-482 0 0,0 73 88 0 0,2 46-252 0 0,-6 37-501 0 0,12 212-431 0 0,-1-278 445 0 0,-15-347-95 0 0,18 201 720 0 0,0-6-49 0 0,14 130-584 0 0,-23-210 38 0 0,-21-137 59 0 0,5-204-150 0 0,0 9-83 0 0,-4 191-147 0 0,8-196 202 0 0,18 114 0 0 0,28 153 17 0 0,-35-309 12 0 0,-10-29-88 0 0,-2-8 49 0 0,0-1 0 0 0,0 1 0 0 0,0-1 0 0 0,0 0 0 0 0,1 1 0 0 0,-1-1 0 0 0,0 1-1 0 0,1-1 1 0 0,-1 1 0 0 0,1-1 0 0 0,-1 0 0 0 0,1 1 0 0 0,0-1 0 0 0,0 0 0 0 0,-1 0 0 0 0,1 1 0 0 0,0-1 0 0 0,0 0-1 0 0,0 0 1 0 0,0 0 0 0 0,2 1 0 0 0,16-5 137 0 0,-17 3-138 0 0,0-1-1 0 0,1 1 1 0 0,-1-1-1 0 0,0 1 1 0 0,1 0 0 0 0,-1 0-1 0 0,0 0 1 0 0,1 0-1 0 0,-1 0 1 0 0,1 0-1 0 0,-1 1 1 0 0,0-1 0 0 0,5 2-1 0 0,28 18 565 0 0,-31-17-560 0 0,0 0 0 0 0,1-1 0 0 0,-1 1 0 0 0,1-1 0 0 0,0 0 0 0 0,0 0 0 0 0,0 0 0 0 0,0 0 0 0 0,0-1 0 0 0,0 0 0 0 0,0 0 0 0 0,6 0 0 0 0,2-3-21 0 0,1 0 0 0 0,-1-1 0 0 0,0 0 0 0 0,0-1 0 0 0,0 0 0 0 0,-1-1 0 0 0,1 0 0 0 0,16-11 0 0 0,44-17-43 0 0,-13 16 44 0 0,0 2-1 0 0,1 3 1 0 0,123-9-1 0 0,191 19 49 0 0,-290 4-81 0 0,472 33 13 0 0,-269-13 75 0 0,591 63-204 0 0,-815-78 159 0 0,121 9 75 0 0,291-13 0 0 0,184-66-219 0 0,248-31 173 0 0,447 19-171 0 0,-1293 74 123 0 0,575-19 133 0 0,103-22-258 0 0,-1-5 161 0 0,-360 31-32 0 0,414 36 1 0 0,-226 1 170 0 0,0-26-223 0 0,-250-5 181 0 0,386-61 0 0 0,-510 43-140 0 0,96-16 227 0 0,-188 26-200 0 0,-18 4-941 0 0,82-25 0 0 0,-124 27-221 0 0,52-18-4628 0 0,-80 25 3245 0 0,-1 0 0 0 0,1-1-1 0 0,-1-1 1 0 0,21-16 0 0 0,-14 7-1990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8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 70 6193 0 0,'-12'-19'384'0'0,"9"16"-80"0"0,0 0 0 0 0,1-1 1 0 0,-1 0-1 0 0,1 1 0 0 0,0-1 0 0 0,0 0 1 0 0,0 0-1 0 0,1 0 0 0 0,0 0 0 0 0,-2-7 0 0 0,3 11-294 0 0,0 0 0 0 0,0 0 0 0 0,0 0 0 0 0,0 0 0 0 0,0 0 0 0 0,0-1 0 0 0,0 1 0 0 0,0 0 0 0 0,0 0 0 0 0,0 0 0 0 0,0 0 0 0 0,0 0 0 0 0,0 0 0 0 0,0-1 0 0 0,0 1 0 0 0,1 0 0 0 0,-1 0 0 0 0,0 0 0 0 0,0 0 0 0 0,0 0 0 0 0,0 0 0 0 0,0 0 0 0 0,0 0 0 0 0,0 0 0 0 0,0 0 0 0 0,1 0 0 0 0,-1-1 0 0 0,0 1 0 0 0,0 0 0 0 0,0 0 0 0 0,0 0 0 0 0,0 0 0 0 0,0 0 0 0 0,1 0 0 0 0,-1 0 0 0 0,0 0 0 0 0,0 0 0 0 0,0 0 0 0 0,0 0 0 0 0,0 0 0 0 0,0 0 0 0 0,1 0 0 0 0,-1 0 0 0 0,0 0 0 0 0,0 0 0 0 0,0 1 0 0 0,0-1 0 0 0,0 0 0 0 0,0 0 0 0 0,0 0 0 0 0,1 0 0 0 0,-1 0 0 0 0,11 6 282 0 0,8 10 79 0 0,-19-16-361 0 0,11 11 201 0 0,-1 0 0 0 0,0 1-1 0 0,-1 0 1 0 0,0 0 0 0 0,-1 1-1 0 0,0 1 1 0 0,-1-1-1 0 0,-1 1 1 0 0,0 0 0 0 0,-1 1-1 0 0,0-1 1 0 0,3 22-1 0 0,2 22 632 0 0,5 110 0 0 0,-13-139-711 0 0,-7 393 1442 0 0,-33 1-573 0 0,26-301-760 0 0,-9 80 490 0 0,-22 244 166 0 0,28 4-200 0 0,33 256 833 0 0,-39 215 15 0 0,12-757-1050 0 0,12 313 91 0 0,29-2-493 0 0,-24-383-93 0 0,26 927 174 0 0,-28-632-142 0 0,-1-227-40 0 0,-2 283-19 0 0,-7-14-167 0 0,8 21 171 0 0,1-133-10 0 0,29 121-172 0 0,-24-349 52 0 0,12 222-100 0 0,-16-206 181 0 0,-1-30-100 0 0,1 22-30 0 0,-6 127-1 0 0,-2-159 83 0 0,9 80 0 0 0,-6-133 153 0 0,5 32-72 0 0,-4-35 14 0 0,0-1 0 0 0,-1 0-1 0 0,0 1 1 0 0,0 0 0 0 0,-1-1 0 0 0,0 1 0 0 0,0-1-1 0 0,-1 1 1 0 0,0-1 0 0 0,-1 1 0 0 0,-4 12 0 0 0,-6 3 43 0 0,2-1 0 0 0,0 2 1 0 0,1-1-1 0 0,1 1 0 0 0,2 0 1 0 0,-6 41-1 0 0,12-65-21 0 0,0 5-6 0 0,-1 0 1 0 0,0 0 0 0 0,0 0 0 0 0,-1 0 0 0 0,-3 10 0 0 0,5-15 10 0 0,0 0 1 0 0,-1 0 0 0 0,1-1-1 0 0,-1 1 1 0 0,0 0-1 0 0,1 0 1 0 0,-1-1-1 0 0,1 1 1 0 0,-1 0-1 0 0,0-1 1 0 0,0 1 0 0 0,1 0-1 0 0,-1-1 1 0 0,0 1-1 0 0,0-1 1 0 0,0 1-1 0 0,0-1 1 0 0,0 0-1 0 0,0 1 1 0 0,0-1 0 0 0,1 0-1 0 0,-1 0 1 0 0,0 1-1 0 0,0-1 1 0 0,0 0-1 0 0,0 0 1 0 0,0 0-1 0 0,0 0 1 0 0,0 0 0 0 0,0-1-1 0 0,0 1 1 0 0,0 0-1 0 0,0 0 1 0 0,0-1-1 0 0,0 1 1 0 0,0 0-1 0 0,0-1 1 0 0,0 1 0 0 0,1-1-1 0 0,-1 1 1 0 0,0-1-1 0 0,0 0 1 0 0,0 0-1 0 0,-12-5 15 0 0,1 0-1 0 0,-1 1 1 0 0,0 1-1 0 0,0 0 0 0 0,0 1 1 0 0,-21-3-1 0 0,-42-2 9 0 0,36 1-607 0 0,0-1 0 0 0,0-3 0 0 0,-57-22 0 0 0,-110-60-11832 0 0,190 85 10871 0 0,-45-23-3607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10202 0 0,'-7'7'245'0'0,"1"0"0"0"0,0 0 0 0 0,0 0 0 0 0,1 0 0 0 0,0 1 0 0 0,1 0 1 0 0,0 0-1 0 0,0 1 0 0 0,0-1 0 0 0,-3 14 0 0 0,4-6 2 0 0,0-1 1 0 0,2 1 0 0 0,0 0 0 0 0,0 0 0 0 0,3 20-1 0 0,3 8 11 0 0,2 0 1 0 0,2 0-1 0 0,1-1 0 0 0,3 0 0 0 0,24 54 0 0 0,-34-90-298 0 0,2 8-293 0 0,1-1 1 0 0,0 0-1 0 0,1-1 0 0 0,1 0 1 0 0,0 0-1 0 0,13 15 0 0 0,-21-27 220 0 0,1-1-1 0 0,-1 0 1 0 0,0 1-1 0 0,1-1 1 0 0,-1 0-1 0 0,0 1 1 0 0,1-1-1 0 0,-1 0 1 0 0,0 0-1 0 0,1 1 1 0 0,-1-1-1 0 0,1 0 1 0 0,-1 0-1 0 0,0 0 1 0 0,1 1-1 0 0,-1-1 1 0 0,1 0-1 0 0,-1 0 1 0 0,1 0-1 0 0,-1 0 1 0 0,1 0-1 0 0,-1 0 1 0 0,1 0 0 0 0,-1 0-1 0 0,0 0 1 0 0,1 0-1 0 0,-1 0 1 0 0,1 0-1 0 0,-1 0 1 0 0,1 0-1 0 0,-1-1 1 0 0,1 1-1 0 0,-1 0 1 0 0,0 0-1 0 0,1 0 1 0 0,-1-1-1 0 0,1 1 1 0 0,-1 0-1 0 0,0-1 1 0 0,1 1-1 0 0,-1 0 1 0 0,0-1-1 0 0,0 1 1 0 0,1-1-1 0 0,7-19-3797 0 0,-5 5 789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5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79 7402 0 0,'-2'-3'247'0'0,"1"1"0"0"0,-1 0 0 0 0,1-1 0 0 0,0 1 1 0 0,0 0-1 0 0,0-1 0 0 0,0 0 0 0 0,0 1 0 0 0,0-1 0 0 0,1 1 1 0 0,-1-1-1 0 0,1 0 0 0 0,0 0 0 0 0,0-4 0 0 0,0 5-208 0 0,1 1 0 0 0,-1-1 0 0 0,1 0 0 0 0,0 1 0 0 0,0-1 0 0 0,-1 1-1 0 0,1-1 1 0 0,0 1 0 0 0,1 0 0 0 0,-1 0 0 0 0,0-1 0 0 0,0 1 0 0 0,0 0-1 0 0,1 0 1 0 0,-1 0 0 0 0,1 0 0 0 0,-1 0 0 0 0,1 0 0 0 0,-1 1 0 0 0,1-1 0 0 0,-1 0-1 0 0,1 1 1 0 0,0-1 0 0 0,-1 1 0 0 0,4-1 0 0 0,7-1-30 0 0,0 0 1 0 0,1 0-1 0 0,-1 2 1 0 0,1-1-1 0 0,-1 1 1 0 0,0 1-1 0 0,1 1 1 0 0,-1-1-1 0 0,0 2 1 0 0,0 0-1 0 0,0 0 1 0 0,0 1-1 0 0,11 6 1 0 0,-18-8-15 0 0,1 0 1 0 0,-1 1-1 0 0,0 0 1 0 0,-1 0-1 0 0,1 0 1 0 0,0 1-1 0 0,-1-1 1 0 0,0 1-1 0 0,0 0 1 0 0,0 0-1 0 0,0 1 1 0 0,-1-1-1 0 0,1 1 1 0 0,-1 0-1 0 0,-1 0 1 0 0,1 0-1 0 0,-1 0 1 0 0,1 0-1 0 0,-1 1 1 0 0,-1-1-1 0 0,1 1 1 0 0,-1-1-1 0 0,0 1 1 0 0,0 0-1 0 0,-1-1 1 0 0,0 1-1 0 0,0 0 1 0 0,0-1-1 0 0,0 1 1 0 0,-2 7-1 0 0,-1-4 12 0 0,0-1 1 0 0,0 1-1 0 0,-1 0 0 0 0,0-1 0 0 0,0 0 0 0 0,-1 0 0 0 0,0 0 0 0 0,0-1 1 0 0,-1 0-1 0 0,0 0 0 0 0,0 0 0 0 0,-1-1 0 0 0,1 0 0 0 0,-1 0 0 0 0,-1 0 0 0 0,1-1 1 0 0,-1 0-1 0 0,0-1 0 0 0,0 0 0 0 0,-1 0 0 0 0,1 0 0 0 0,-1-1 0 0 0,0-1 1 0 0,0 1-1 0 0,0-1 0 0 0,0-1 0 0 0,0 0 0 0 0,0 0 0 0 0,0-1 0 0 0,0 0 1 0 0,-1 0-1 0 0,1-1 0 0 0,-13-3 0 0 0,22 4-21 0 0,-1 0 1 0 0,1 0-1 0 0,-1 0 0 0 0,1-1 1 0 0,-1 1-1 0 0,1 0 0 0 0,-1 0 1 0 0,1 0-1 0 0,-1-1 0 0 0,1 1 1 0 0,-1 0-1 0 0,1 0 0 0 0,-1-1 1 0 0,1 1-1 0 0,0 0 0 0 0,-1-1 1 0 0,1 1-1 0 0,-1-1 1 0 0,1 1-1 0 0,0 0 0 0 0,-1-1 1 0 0,1 1-1 0 0,0-1 0 0 0,0 1 1 0 0,-1-1-1 0 0,1 1 0 0 0,0-1 1 0 0,0 1-1 0 0,0-1 0 0 0,0 1 1 0 0,0-1-1 0 0,-1 1 0 0 0,1-2 1 0 0,11-16-1347 0 0,26-13-1969 0 0,-36 30 3121 0 0,35-23-2267 0 0,-16 12-429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49 166 7450 0 0,'-26'-1'5072'0'0,"25"1"-5034"0"0,0 0 0 0 0,0 0 0 0 0,-1 0 0 0 0,1 0 0 0 0,0 0 0 0 0,0 1 1 0 0,-1-1-1 0 0,1 0 0 0 0,0 1 0 0 0,0-1 0 0 0,0 0 0 0 0,-1 1 0 0 0,1 0 1 0 0,0-1-1 0 0,0 1 0 0 0,0 0 0 0 0,-1 0 0 0 0,40-5 1158 0 0,5-7-2190 0 0,75-30-1 0 0,-97 31-1906 0 0,0-1 1 0 0,35-23-1 0 0,-42 24 372 0 0</inkml:trace>
  <inkml:trace contextRef="#ctx0" brushRef="#br0" timeOffset="1">452 0 7322 0 0,'-4'8'591'0'0,"0"-1"1"0"0,1 1 0 0 0,0 0 0 0 0,0 0 0 0 0,1 0 0 0 0,0 0 0 0 0,1 0 0 0 0,0 0 0 0 0,0 1 0 0 0,1-1 0 0 0,-1 0-1 0 0,3 13 1 0 0,1 6 181 0 0,1 0-1 0 0,10 39 0 0 0,54 132 717 0 0,-35-106-1234 0 0,29 66 55 0 0,-49-131-498 0 0,1 0 0 0 0,1 0 0 0 0,29 37 0 0 0,-44-64 143 0 0,0 0 1 0 0,0 0 0 0 0,0 1 0 0 0,0-1 0 0 0,0 0-1 0 0,0 0 1 0 0,0 0 0 0 0,0 0 0 0 0,0 0-1 0 0,0 0 1 0 0,0 0 0 0 0,0 1 0 0 0,0-1 0 0 0,0 0-1 0 0,0 0 1 0 0,0 0 0 0 0,3-13-4894 0 0,-11-15 571 0 0,-12-12 197 0 0,6 18 1074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41 386 10058 0 0,'-3'2'520'0'0,"-21"10"816"0"0,23-12-1173 0 0,0 1-1 0 0,1-1 1 0 0,-1 1-1 0 0,0-1 0 0 0,0 0 1 0 0,1 1-1 0 0,-1 0 1 0 0,0-1-1 0 0,1 1 0 0 0,-1-1 1 0 0,0 1-1 0 0,1 0 1 0 0,-1-1-1 0 0,1 1 0 0 0,-1 0 1 0 0,1-1-1 0 0,-1 1 1 0 0,1 0-1 0 0,0 0 0 0 0,-1 0 1 0 0,1 1-1 0 0,1-2-96 0 0,0 1-1 0 0,-1-1 0 0 0,1 0 0 0 0,0 1 0 0 0,0-1 1 0 0,0 0-1 0 0,0 0 0 0 0,0 0 0 0 0,0 0 0 0 0,0 0 1 0 0,0 0-1 0 0,0 0 0 0 0,0 0 0 0 0,0 0 1 0 0,0 0-1 0 0,0 0 0 0 0,0-1 0 0 0,0 1 0 0 0,0 0 1 0 0,1-1-1 0 0,23-8 224 0 0,95-43 39 0 0,54-21-469 0 0,-151 65-1166 0 0,1 1 0 0 0,1 1 0 0 0,-1 1 0 0 0,1 2-1 0 0,37-2 1 0 0,-57 5 1045 0 0,-1 0 0 0 0,1 0-1 0 0,-1 1 1 0 0,0-1 0 0 0,1 1 0 0 0,-1 0 0 0 0,0 0-1 0 0,0 1 1 0 0,0-1 0 0 0,0 1 0 0 0,0 0 0 0 0,0 0-1 0 0,0 0 1 0 0,0 1 0 0 0,-1-1 0 0 0,1 1 0 0 0,-1 0-1 0 0,0 0 1 0 0,0 0 0 0 0,4 5 0 0 0,-1 2 633 0 0,0 0 1 0 0,-1 0 0 0 0,0 0-1 0 0,-1 1 1 0 0,0-1 0 0 0,5 20-1 0 0,-7-20 853 0 0,1 0 0 0 0,0-1 0 0 0,0 1 0 0 0,1 0-1 0 0,10 16 1 0 0,-12-24-1085 0 0,0 1 0 0 0,1 0-1 0 0,-1-1 1 0 0,1 0 0 0 0,-1 0-1 0 0,1 1 1 0 0,0-1 0 0 0,0-1-1 0 0,0 1 1 0 0,0 0 0 0 0,0-1 0 0 0,0 1-1 0 0,0-1 1 0 0,0 0 0 0 0,1 0-1 0 0,-1-1 1 0 0,0 1 0 0 0,1-1 0 0 0,-1 1-1 0 0,1-1 1 0 0,4 0 0 0 0,1-1-96 0 0,0 0 1 0 0,0 0-1 0 0,0-1 1 0 0,-1 0-1 0 0,1 0 1 0 0,0-1-1 0 0,-1 0 1 0 0,0 0-1 0 0,0-1 1 0 0,0-1-1 0 0,0 1 1 0 0,0-1-1 0 0,-1 0 1 0 0,0-1-1 0 0,0 0 1 0 0,0 0-1 0 0,-1 0 1 0 0,0-1-1 0 0,0 0 1 0 0,-1 0-1 0 0,0 0 1 0 0,0-1-1 0 0,-1 0 1 0 0,0 0-1 0 0,0 0 1 0 0,0 0-1 0 0,-1-1 1 0 0,-1 0-1 0 0,0 1 1 0 0,0-1-1 0 0,2-17 1 0 0,-5 12-88 0 0,1 0 1 0 0,-2 1-1 0 0,0-1 0 0 0,-1 0 1 0 0,0 1-1 0 0,-1 0 0 0 0,0-1 1 0 0,-1 1-1 0 0,0 1 0 0 0,-1-1 1 0 0,-1 1-1 0 0,0 0 1 0 0,-1 1-1 0 0,0 0 0 0 0,0 0 1 0 0,-2 0-1 0 0,1 1 0 0 0,-1 1 1 0 0,0-1-1 0 0,-1 2 0 0 0,-14-10 1 0 0,21 15 34 0 0,0 1 0 0 0,0 0 0 0 0,0-1 0 0 0,-1 1 0 0 0,1 1 0 0 0,0-1 0 0 0,-1 0 0 0 0,0 1 0 0 0,1 0 0 0 0,-1 0 0 0 0,0 1 0 0 0,0-1 1 0 0,1 1-1 0 0,-1 0 0 0 0,0 1 0 0 0,0-1 0 0 0,1 1 0 0 0,-1-1 0 0 0,0 2 0 0 0,1-1 0 0 0,-1 0 0 0 0,-5 3 0 0 0,5-1 18 0 0,0 1 0 0 0,0-1-1 0 0,0 1 1 0 0,1-1 0 0 0,-1 1 0 0 0,1 1-1 0 0,0-1 1 0 0,0 0 0 0 0,1 1 0 0 0,-1 0-1 0 0,1 0 1 0 0,0 0 0 0 0,0 0 0 0 0,1 1-1 0 0,0-1 1 0 0,0 1 0 0 0,-2 8 0 0 0,0 3 179 0 0,2 0 1 0 0,0 0-1 0 0,1-1 0 0 0,1 1 1 0 0,1 0-1 0 0,0 0 1 0 0,1 0-1 0 0,0-1 1 0 0,2 1-1 0 0,0-1 0 0 0,1 0 1 0 0,13 31-1 0 0,-6-21 85 0 0,1-1-1 0 0,1-1 1 0 0,1 0-1 0 0,1-1 1 0 0,1 0-1 0 0,39 39 1 0 0,-47-53-230 0 0,2 0 0 0 0,-1-1 0 0 0,1 0 0 0 0,0 0 1 0 0,1-1-1 0 0,0-1 0 0 0,0 0 0 0 0,0 0 0 0 0,1-1 1 0 0,15 3-1 0 0,-21-6-58 0 0,0-1 0 0 0,-1 0 0 0 0,1 0-1 0 0,0-1 1 0 0,0 0 0 0 0,0 0 0 0 0,-1-1 0 0 0,1 1 0 0 0,0-1 0 0 0,-1-1 0 0 0,1 0 0 0 0,-1 1 0 0 0,1-2 0 0 0,-1 1-1 0 0,0-1 1 0 0,0 0 0 0 0,0 0 0 0 0,0-1 0 0 0,0 0 0 0 0,-1 0 0 0 0,0 0 0 0 0,6-6 0 0 0,-3 0-411 0 0,0 0 1 0 0,-1-1-1 0 0,0 0 1 0 0,0 0-1 0 0,-1-1 1 0 0,-1 1-1 0 0,0-1 1 0 0,0 0-1 0 0,-1-1 1 0 0,-1 1-1 0 0,0-1 1 0 0,-1 0-1 0 0,2-25 1 0 0,-3 7-1905 0 0,-1-1 0 0 0,-1 1 1 0 0,-2 0-1 0 0,-11-52 1 0 0,-3 23 656 0 0,13 42-146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1 109 2865 0 0,'6'-14'328'0'0,"-4"11"383"0"0,-1-1-1 0 0,0 1 0 0 0,1 0 1 0 0,0 0-1 0 0,0 0 1 0 0,0 0-1 0 0,0 0 1 0 0,0 0-1 0 0,4-3 1 0 0,-5 5-516 0 0,0 1 1 0 0,-1 0-1 0 0,1-1 1 0 0,-1 1-1 0 0,1 0 1 0 0,0 0 0 0 0,-1 0-1 0 0,1-1 1 0 0,0 1-1 0 0,0 0 1 0 0,-1 0-1 0 0,1 0 1 0 0,0 0 0 0 0,-1 0-1 0 0,1 0 1 0 0,0 0-1 0 0,-1 1 1 0 0,1-1-1 0 0,0 0 1 0 0,-1 0 0 0 0,2 1-1 0 0,19 16 2631 0 0,-9 1-2111 0 0,0 1 0 0 0,-1 0-1 0 0,-1 0 1 0 0,-1 1-1 0 0,0 0 1 0 0,8 33 0 0 0,-5-16-155 0 0,60 219 909 0 0,-44-142-931 0 0,-15-74-513 0 0,-9-30 31 0 0,-7-29-41 0 0,-11-48-306 0 0,-22-130-372 0 0,31 159 511 0 0,2-1 0 0 0,2 1-1 0 0,4-47 1 0 0,-2 73 112 0 0,0-1 0 0 0,1 1 0 0 0,1-1-1 0 0,0 1 1 0 0,1 0 0 0 0,0 0 0 0 0,1 0 0 0 0,0 1 0 0 0,13-22 0 0 0,-17 32 33 0 0,0 0 1 0 0,0 0 0 0 0,-1 0-1 0 0,1 0 1 0 0,0 0 0 0 0,0 0 0 0 0,0 0-1 0 0,0 1 1 0 0,0-1 0 0 0,1 0-1 0 0,-1 1 1 0 0,0-1 0 0 0,0 0 0 0 0,0 1-1 0 0,1 0 1 0 0,-1-1 0 0 0,0 1-1 0 0,0 0 1 0 0,1-1 0 0 0,-1 1 0 0 0,0 0-1 0 0,1 0 1 0 0,-1 0 0 0 0,0 0-1 0 0,1 0 1 0 0,1 1 0 0 0,0 0-2 0 0,0 0 1 0 0,0 0-1 0 0,0 1 0 0 0,0-1 1 0 0,-1 1-1 0 0,1 0 0 0 0,0 0 1 0 0,-1 0-1 0 0,1 0 0 0 0,2 4 1 0 0,6 7-11 0 0,0 0 1 0 0,-1 0-1 0 0,9 18 1 0 0,-18-29 14 0 0,15 25-122 0 0,63 113 709 0 0,-65-111-270 0 0,-2-1 0 0 0,0 2 0 0 0,7 32 0 0 0,-14-35-318 0 0,-4-26 8 0 0,-1 0 1 0 0,0 0-1 0 0,1 0 0 0 0,-1 0 1 0 0,0-1-1 0 0,0 1 0 0 0,0 0 0 0 0,0 0 1 0 0,0 0-1 0 0,0 0 0 0 0,0 0 1 0 0,0 0-1 0 0,0 0 0 0 0,0-1 1 0 0,-1 1-1 0 0,1 0 0 0 0,0 0 0 0 0,0 0 1 0 0,-1 0-1 0 0,1-1 0 0 0,-1 1 1 0 0,1 0-1 0 0,-1 0 0 0 0,1-1 1 0 0,-2 2-1 0 0,1-2 5 0 0,1-1 0 0 0,-1 1-1 0 0,0-1 1 0 0,1 1 0 0 0,-1-1 0 0 0,1 0-1 0 0,-1 1 1 0 0,1-1 0 0 0,-1 0 0 0 0,1 1 0 0 0,-1-1-1 0 0,1 0 1 0 0,-1 0 0 0 0,1 1 0 0 0,0-1 0 0 0,0 0-1 0 0,-1 0 1 0 0,1 0 0 0 0,0 0 0 0 0,0 1-1 0 0,0-2 1 0 0,-3-21 59 0 0,1-22-189 0 0,2 1 0 0 0,2-1 0 0 0,2 0 0 0 0,2 1 0 0 0,2-1 0 0 0,2 2 0 0 0,25-68 0 0 0,-33 106 108 0 0,13-30-38 0 0,-14 34 48 0 0,0-1 0 0 0,-1 1-1 0 0,1-1 1 0 0,0 1 0 0 0,1-1-1 0 0,-1 1 1 0 0,0-1 0 0 0,0 1 0 0 0,1 0-1 0 0,-1 0 1 0 0,0 0 0 0 0,1-1 0 0 0,-1 1-1 0 0,1 1 1 0 0,0-1 0 0 0,-1 0 0 0 0,3-1-1 0 0,-3 3 0 0 0,1-1 0 0 0,-1 0-1 0 0,0 0 1 0 0,0 1 0 0 0,0-1-1 0 0,1 1 1 0 0,-1-1 0 0 0,0 1-1 0 0,0 0 1 0 0,0-1 0 0 0,0 1-1 0 0,0 0 1 0 0,0 0 0 0 0,0 0-1 0 0,0 0 1 0 0,-1-1-1 0 0,1 1 1 0 0,0 0 0 0 0,0 1-1 0 0,-1-1 1 0 0,1 0 0 0 0,-1 0-1 0 0,2 2 1 0 0,13 33-94 0 0,-13-31 91 0 0,119 358 130 0 0,-115-346-147 0 0,-6-15 163 0 0,1 0-298 0 0,-1 0 1 0 0,1 0-1 0 0,-1 0 0 0 0,1 0 1 0 0,0 0-1 0 0,-1-1 0 0 0,1 1 1 0 0,0 0-1 0 0,0 0 0 0 0,2 2 1 0 0,-2-4-199 0 0,0 0 0 0 0,0-1 0 0 0,0 1 0 0 0,0 0 0 0 0,0 0 1 0 0,-1 0-1 0 0,33-40-14683 0 0,-25 28 11956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129 150 5553 0 0,'-6'-145'11160'0'0,"6"145"-11138"0"0,0-1 0 0 0,0 1 1 0 0,0 0-1 0 0,0 0 0 0 0,0 0 1 0 0,0 0-1 0 0,0 0 0 0 0,0-1 0 0 0,0 1 1 0 0,0 0-1 0 0,0 0 0 0 0,0 0 1 0 0,0 0-1 0 0,0-1 0 0 0,0 1 0 0 0,0 0 1 0 0,0 0-1 0 0,0 0 0 0 0,0 0 0 0 0,-1 0 1 0 0,1 0-1 0 0,0-1 0 0 0,0 1 1 0 0,0 0-1 0 0,0 0 0 0 0,0 0 0 0 0,0 0 1 0 0,0 0-1 0 0,-1 0 0 0 0,1 0 1 0 0,0 0-1 0 0,0-1 0 0 0,0 1 0 0 0,0 0 1 0 0,0 0-1 0 0,0 0 0 0 0,-1 0 0 0 0,1 0 1 0 0,0 0-1 0 0,0 0 0 0 0,0 0 1 0 0,0 0-1 0 0,-1 0 0 0 0,1 0 0 0 0,0 0 1 0 0,0 0-1 0 0,0 0 0 0 0,0 0 1 0 0,0 0-1 0 0,-1 0 0 0 0,1 0 0 0 0,0 0 1 0 0,0 1-1 0 0,-11 6 668 0 0,-8 12-123 0 0,7-2-378 0 0,0 0 0 0 0,0 1 0 0 0,2 1-1 0 0,0 0 1 0 0,1 0 0 0 0,2 1-1 0 0,-7 21 1 0 0,13-37-168 0 0,1 1-1 0 0,0-1 1 0 0,0 1-1 0 0,0-1 0 0 0,0 1 1 0 0,1-1-1 0 0,0 0 1 0 0,0 1-1 0 0,0-1 1 0 0,0 0-1 0 0,1 0 1 0 0,-1 0-1 0 0,1 0 1 0 0,0 0-1 0 0,0 0 1 0 0,1 0-1 0 0,-1 0 1 0 0,1-1-1 0 0,0 0 1 0 0,0 1-1 0 0,4 3 0 0 0,8 6 70 0 0,0-1-1 0 0,1 0 0 0 0,25 14 0 0 0,-29-18-40 0 0,22 10 23 0 0,1-1 0 0 0,0-2-1 0 0,1-2 1 0 0,41 11 0 0 0,66 25 21 0 0,-141-49-84 0 0,0 1-1 0 0,0 0 1 0 0,-1 0 0 0 0,1-1-1 0 0,0 1 1 0 0,0 1-1 0 0,0-1 1 0 0,-1 0-1 0 0,1 0 1 0 0,-1 1-1 0 0,1-1 1 0 0,-1 1-1 0 0,2 1 1 0 0,-6 5 171 0 0,-15-1-17 0 0,-13 3-103 0 0,0 1 1 0 0,0 2-1 0 0,-38 21 0 0 0,-38 17 55 0 0,53-26-52 0 0,39-18-66 0 0,0 0 0 0 0,0 0 0 0 0,0-2-1 0 0,0 0 1 0 0,-21 4 0 0 0,35-9-88 0 0,1 0 0 0 0,0 0 0 0 0,-1 0 0 0 0,1 1 0 0 0,-1-1-1 0 0,1 0 1 0 0,0 0 0 0 0,-1 0 0 0 0,1 0 0 0 0,-1 0 0 0 0,1 0 0 0 0,-1 0-1 0 0,1 0 1 0 0,0-1 0 0 0,-1 1 0 0 0,1 0 0 0 0,-1 0 0 0 0,1 0 0 0 0,0 0 0 0 0,-1 0-1 0 0,1-1 1 0 0,0 1 0 0 0,-1 0 0 0 0,1 0 0 0 0,0-1 0 0 0,-1 1 0 0 0,1 0-1 0 0,0-1 1 0 0,-1 1 0 0 0,1 0 0 0 0,0-1 0 0 0,0 1 0 0 0,-1 0 0 0 0,1-1 0 0 0,0 1-1 0 0,0 0 1 0 0,0-1 0 0 0,4-18-4603 0 0,19-15-4850 0 0,-10 16 5319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5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304 387 5889 0 0,'-1'-9'562'0'0,"0"1"1"0"0,0 0-1 0 0,-1 0 0 0 0,-1 0 0 0 0,-3-10 0 0 0,-5-18 1189 0 0,1-6 5 0 0,-17-44-1 0 0,-2-7-190 0 0,27 85-1404 0 0,-1 0 0 0 0,1 1 0 0 0,-1-1 0 0 0,0 1 0 0 0,-8-14 0 0 0,10 21-136 0 0,1-1 0 0 0,-1 0 0 0 0,1 0 0 0 0,-1 0 0 0 0,0 1 1 0 0,1-1-1 0 0,-1 0 0 0 0,0 1 0 0 0,0-1 0 0 0,0 0 0 0 0,0 1 0 0 0,0-1 0 0 0,1 1 0 0 0,-1 0 0 0 0,0-1 0 0 0,0 1 0 0 0,0 0 0 0 0,0-1 0 0 0,0 1 0 0 0,0 0 0 0 0,-2 0 0 0 0,2 0-11 0 0,-1 1 1 0 0,0-1-1 0 0,1 1 0 0 0,-1 0 1 0 0,1 0-1 0 0,-1-1 0 0 0,1 1 1 0 0,-1 0-1 0 0,1 0 0 0 0,0 0 1 0 0,-1 1-1 0 0,1-1 0 0 0,0 0 1 0 0,0 0-1 0 0,0 1 0 0 0,0-1 0 0 0,-2 3 1 0 0,-15 23 79 0 0,2 2 1 0 0,0 0 0 0 0,2 1-1 0 0,1 0 1 0 0,2 1 0 0 0,0 0-1 0 0,-9 57 1 0 0,9-25 36 0 0,4 0 0 0 0,2 1 0 0 0,5 67 0 0 0,7-22-70 0 0,-5-95-418 0 0,1 1 1 0 0,0-1-1 0 0,1 0 0 0 0,0 0 1 0 0,9 18-1 0 0,-12-30 33 0 0,0 0 0 0 0,0 0-1 0 0,0-1 1 0 0,0 1-1 0 0,1-1 1 0 0,-1 1 0 0 0,0-1-1 0 0,1 0 1 0 0,0 1 0 0 0,-1-1-1 0 0,1 0 1 0 0,0 0 0 0 0,-1 0-1 0 0,3 1 1 0 0,-2-2-226 0 0,-2 0 366 0 0,1 0 1 0 0,-1 0 0 0 0,1 0-1 0 0,-1 0 1 0 0,0 0 0 0 0,1 0-1 0 0,-1 0 1 0 0,1 0 0 0 0,-1 0-1 0 0,1 0 1 0 0,-1 0 0 0 0,0 0-1 0 0,1 0 1 0 0,-1 0 0 0 0,4-2-1101 0 0,-4 1 1066 0 0,1 0 0 0 0,-1 0 0 0 0,1 0 0 0 0,-1 0 0 0 0,0 0 0 0 0,1 0 0 0 0,-1 0 0 0 0,0 0 0 0 0,0 0 0 0 0,0 0 0 0 0,0 1 0 0 0,0-1 0 0 0,0 0 0 0 0,0 0 0 0 0,0 0 0 0 0,0-2 1 0 0,-2-10-2343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38 10530 0 0,'-4'-1'507'0'0,"-30"-6"1569"0"0,32 7-1860 0 0,1 0 0 0 0,-1 0 0 0 0,0 0 0 0 0,1 0 0 0 0,-1 0 0 0 0,0 0 0 0 0,1 0 0 0 0,-1 1 0 0 0,0-1 0 0 0,1 1 0 0 0,-1-1 0 0 0,1 1 0 0 0,-1-1 0 0 0,1 1 0 0 0,-1 0 0 0 0,1 0 0 0 0,-2 1 0 0 0,6-1 45 0 0,0 1 1 0 0,0-1-1 0 0,0 0 1 0 0,0 0-1 0 0,0-1 0 0 0,0 1 1 0 0,1-1-1 0 0,3 1 0 0 0,42 0 59 0 0,55-5-1 0 0,24 1-469 0 0,45 18-3147 0 0,-41-2-113 0 0,-127-12 3332 0 0,-1-1-1 0 0,1 0 1 0 0,0 0 0 0 0,-1 0-1 0 0,1-1 1 0 0,0 1 0 0 0,-1-1 0 0 0,1 0-1 0 0,6-3 1 0 0,-11 4 92 0 0,0-1-1 0 0,0 1 1 0 0,-1-1 0 0 0,1 1-1 0 0,0 0 1 0 0,0-1 0 0 0,0 1 0 0 0,-1 0-1 0 0,1-1 1 0 0,0 1 0 0 0,-1 0-1 0 0,1-1 1 0 0,0 1 0 0 0,0 0 0 0 0,-1 0-1 0 0,1-1 1 0 0,-1 1 0 0 0,1 0-1 0 0,0 0 1 0 0,-1 0 0 0 0,1-1-1 0 0,0 1 1 0 0,-1 0 0 0 0,1 0 0 0 0,-1 0-1 0 0,1 0 1 0 0,0 0 0 0 0,-1 0-1 0 0,1 0 1 0 0,-1 0 0 0 0,1 0-1 0 0,-1 0 1 0 0,1 0 0 0 0,-1 0 0 0 0,-17-2 689 0 0,13 2-427 0 0,0 1 0 0 0,0-1 0 0 0,0 2 0 0 0,0-1 0 0 0,0 0 0 0 0,1 1-1 0 0,-1 0 1 0 0,1 0 0 0 0,-1 0 0 0 0,1 1 0 0 0,0-1 0 0 0,0 1 0 0 0,0 0 0 0 0,0 0 0 0 0,0 1 0 0 0,1-1 0 0 0,-6 8 0 0 0,6-6-98 0 0,0 0 1 0 0,0 0-1 0 0,1 0 1 0 0,-1 1-1 0 0,1-1 1 0 0,1 1-1 0 0,-1 0 1 0 0,1-1-1 0 0,0 1 1 0 0,0 0-1 0 0,1 0 1 0 0,0 0-1 0 0,0 0 1 0 0,1 11-1 0 0,0-10-129 0 0,0 1-1 0 0,1-1 1 0 0,-1 1-1 0 0,1-1 1 0 0,1 1-1 0 0,-1-1 1 0 0,2 0-1 0 0,-1 0 1 0 0,0 0-1 0 0,1 0 1 0 0,1-1-1 0 0,-1 0 1 0 0,1 0-1 0 0,0 0 1 0 0,0 0-1 0 0,1-1 1 0 0,-1 1-1 0 0,1-2 0 0 0,1 1 1 0 0,-1-1-1 0 0,1 1 1 0 0,-1-2-1 0 0,1 1 1 0 0,0-1-1 0 0,0 0 1 0 0,1-1-1 0 0,-1 1 1 0 0,1-1-1 0 0,-1-1 1 0 0,1 0-1 0 0,-1 0 1 0 0,1 0-1 0 0,0-1 1 0 0,0 0-1 0 0,-1 0 1 0 0,1-1-1 0 0,0 0 1 0 0,10-3-1 0 0,-6 0-27 0 0,-1-1 0 0 0,0 0-1 0 0,-1 0 1 0 0,1-1 0 0 0,-1 0 0 0 0,0-1-1 0 0,0 0 1 0 0,-1-1 0 0 0,0 0 0 0 0,-1-1-1 0 0,1 1 1 0 0,11-18 0 0 0,-16 21-17 0 0,0-1 1 0 0,-1 1 0 0 0,1-1-1 0 0,-1 0 1 0 0,0 0 0 0 0,-1 0-1 0 0,0 0 1 0 0,0-1 0 0 0,0 1-1 0 0,-1 0 1 0 0,0-1-1 0 0,0 0 1 0 0,0 1 0 0 0,-1-1-1 0 0,0 1 1 0 0,0-1 0 0 0,-1 1-1 0 0,0-1 1 0 0,0 1-1 0 0,0-1 1 0 0,-1 1 0 0 0,0-1-1 0 0,0 1 1 0 0,-5-9 0 0 0,3 9-14 0 0,0 0 1 0 0,0 1 0 0 0,-1-1 0 0 0,1 1-1 0 0,-1 0 1 0 0,-1 0 0 0 0,1 0-1 0 0,-1 1 1 0 0,1-1 0 0 0,-1 1 0 0 0,0 1-1 0 0,-1-1 1 0 0,1 1 0 0 0,-1 1-1 0 0,1-1 1 0 0,-1 1 0 0 0,-8-2-1 0 0,9 3-61 0 0,1 0-1 0 0,0 0 0 0 0,0 1 0 0 0,0 0 1 0 0,0 0-1 0 0,-1 0 0 0 0,1 0 0 0 0,0 1 0 0 0,0 0 1 0 0,0 0-1 0 0,0 0 0 0 0,0 1 0 0 0,0 0 0 0 0,0 0 1 0 0,1 0-1 0 0,-1 0 0 0 0,0 1 0 0 0,1 0 0 0 0,0 0 1 0 0,0 0-1 0 0,0 0 0 0 0,0 1 0 0 0,0 0 0 0 0,-3 4 1 0 0,6-7-43 0 0,0 1 0 0 0,-1-1 1 0 0,2 0-1 0 0,-1 0 1 0 0,0 0-1 0 0,0 0 1 0 0,0 1-1 0 0,0-1 0 0 0,1 0 1 0 0,-1 1-1 0 0,1-1 1 0 0,-1 1-1 0 0,1-1 0 0 0,-1 1 1 0 0,1-1-1 0 0,0 1 1 0 0,0-1-1 0 0,0 1 1 0 0,0-1-1 0 0,0 1 0 0 0,0-1 1 0 0,0 1-1 0 0,0-1 1 0 0,0 1-1 0 0,1-1 0 0 0,-1 1 1 0 0,1-1-1 0 0,-1 0 1 0 0,1 1-1 0 0,0-1 1 0 0,-1 0-1 0 0,1 1 0 0 0,0-1 1 0 0,0 0-1 0 0,0 0 1 0 0,0 1-1 0 0,0-1 0 0 0,0 0 1 0 0,0 0-1 0 0,0 0 1 0 0,1-1-1 0 0,-1 1 1 0 0,0 0-1 0 0,0 0 0 0 0,1-1 1 0 0,-1 1-1 0 0,1 0 1 0 0,2 0-1 0 0,3 2-724 0 0,1-1 0 0 0,1 1-1 0 0,-1-1 1 0 0,0-1 0 0 0,1 0 0 0 0,-1 0-1 0 0,13 0 1 0 0,1-4-472 0 0,-1 0 0 0 0,0-1 0 0 0,1-1 0 0 0,27-10 0 0 0,-20 5-708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41 5033 0 0,'-7'5'999'0'0,"0"0"0"0"0,0 0 0 0 0,0 0 1 0 0,1 1-1 0 0,0 0 0 0 0,0 0 0 0 0,1 1 0 0 0,-1-1 0 0 0,1 1 0 0 0,-6 12 0 0 0,6-10-580 0 0,0 0-1 0 0,1 0 1 0 0,0 1-1 0 0,0 0 1 0 0,1 0-1 0 0,0 0 1 0 0,1 0-1 0 0,-2 12 1 0 0,4-18-339 0 0,-1 0 1 0 0,1 0-1 0 0,0 0 1 0 0,1 0-1 0 0,-1 0 1 0 0,1 0-1 0 0,0 0 1 0 0,0 0-1 0 0,0 0 1 0 0,0 0-1 0 0,0-1 1 0 0,1 1-1 0 0,0 0 1 0 0,0-1-1 0 0,0 1 1 0 0,0-1-1 0 0,1 0 1 0 0,-1 0-1 0 0,4 4 1 0 0,-3-5-55 0 0,0 0 0 0 0,0 0 0 0 0,1 0-1 0 0,-1 0 1 0 0,0-1 0 0 0,1 1 0 0 0,-1-1 0 0 0,1 0 0 0 0,0 0 0 0 0,-1 0 0 0 0,1-1-1 0 0,0 1 1 0 0,0-1 0 0 0,-1 0 0 0 0,1 0 0 0 0,0 0 0 0 0,0-1 0 0 0,-1 1 0 0 0,1-1-1 0 0,5-1 1 0 0,7-4 3 0 0,0-1 0 0 0,0 0 0 0 0,-1-1-1 0 0,0-1 1 0 0,0-1 0 0 0,-1 0 0 0 0,16-14 0 0 0,3-1 22 0 0,-26 20-44 0 0,1-1 1 0 0,-1 0 0 0 0,0-1 0 0 0,-1 1-1 0 0,0-1 1 0 0,0 0 0 0 0,7-11 0 0 0,-12 16-16 0 0,0 0 1 0 0,0 0-1 0 0,0 0 0 0 0,0 0 1 0 0,0 0-1 0 0,-1 0 1 0 0,1 0-1 0 0,-1 0 1 0 0,1 0-1 0 0,-1 0 1 0 0,0 0-1 0 0,0-1 1 0 0,0 1-1 0 0,0 0 0 0 0,0 0 1 0 0,0 0-1 0 0,-1 0 1 0 0,1 0-1 0 0,0-1 1 0 0,-1 1-1 0 0,0 0 1 0 0,0 0-1 0 0,0 0 1 0 0,0 0-1 0 0,0 1 0 0 0,0-1 1 0 0,0 0-1 0 0,0 0 1 0 0,-1 1-1 0 0,1-1 1 0 0,-1 0-1 0 0,1 1 1 0 0,-1-1-1 0 0,0 1 0 0 0,1 0 1 0 0,-3-2-1 0 0,-8-4-298 0 0,0 1 0 0 0,0 0-1 0 0,0 1 1 0 0,-1 0 0 0 0,0 1-1 0 0,-20-4 1 0 0,17 4-2063 0 0,-1-1 1 0 0,-31-13-1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 9394 0 0,'-2'-1'302'0'0,"1"1"1"0"0,-1 0-1 0 0,0-1 0 0 0,1 1 0 0 0,-1 0 1 0 0,0 0-1 0 0,0 0 0 0 0,1 1 0 0 0,-1-1 1 0 0,0 0-1 0 0,1 0 0 0 0,-1 1 0 0 0,0-1 1 0 0,1 1-1 0 0,-1 0 0 0 0,1-1 0 0 0,-1 1 1 0 0,1 0-1 0 0,-1 0 0 0 0,-1 1 1 0 0,1 0-73 0 0,1 0 0 0 0,-1 0 1 0 0,0 1-1 0 0,1-1 0 0 0,0 0 1 0 0,-1 0-1 0 0,1 1 0 0 0,0-1 1 0 0,0 1-1 0 0,1-1 0 0 0,-1 1 1 0 0,0 2-1 0 0,-1 9 102 0 0,1 1 1 0 0,0-1-1 0 0,1 0 1 0 0,2 15-1 0 0,-1-17 17 0 0,5 46 305 0 0,2 0-1 0 0,22 79 1 0 0,48 108-3162 0 0,-73-232 2172 0 0,4 11-5270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96 306 12075 0 0,'-50'-5'3855'0'0,"48"5"-3651"0"0,0 0 0 0 0,0 0-1 0 0,-1 0 1 0 0,1 0 0 0 0,0 0-1 0 0,0 1 1 0 0,0-1 0 0 0,0 1 0 0 0,0-1-1 0 0,0 1 1 0 0,0 0 0 0 0,0 0 0 0 0,0 0-1 0 0,0 0 1 0 0,0 0 0 0 0,1 0-1 0 0,-1 1 1 0 0,0-1 0 0 0,1 0 0 0 0,-3 3-1 0 0,4-3-151 0 0,-1-1 0 0 0,1 1 0 0 0,0-1 0 0 0,0 1 0 0 0,0-1-1 0 0,-1 1 1 0 0,1 0 0 0 0,0-1 0 0 0,0 1 0 0 0,0-1 0 0 0,0 1-1 0 0,0 0 1 0 0,0-1 0 0 0,0 1 0 0 0,0-1 0 0 0,0 1 0 0 0,0-1 0 0 0,0 1-1 0 0,1 0 1 0 0,-1-1 0 0 0,0 1 0 0 0,0-1 0 0 0,0 1 0 0 0,1-1 0 0 0,-1 1-1 0 0,0-1 1 0 0,1 1 0 0 0,0 0 0 0 0,18 13 491 0 0,26 0-263 0 0,-17-9-277 0 0,0-2 0 0 0,1 0-1 0 0,0-3 1 0 0,-1 0-1 0 0,54-8 1 0 0,-28-1-1308 0 0,-1-2 0 0 0,59-22 0 0 0,-100 30 1289 0 0,-8 1 255 0 0,0 1 1 0 0,0-1-1 0 0,0 1 0 0 0,0-1 0 0 0,0-1 0 0 0,0 1 1 0 0,6-5-1 0 0,0 0-78 0 0,22-16 161 0 0,47-43 1 0 0,-72 60-326 0 0,0-1 1 0 0,0-1 0 0 0,-1 1-1 0 0,0-1 1 0 0,0 0-1 0 0,-1-1 1 0 0,0 1 0 0 0,-1-1-1 0 0,1 0 1 0 0,-2 0 0 0 0,6-19-1 0 0,-8 26 3 0 0,-1 1 1 0 0,1-1-1 0 0,-1 1 0 0 0,1-1 0 0 0,-1 0 1 0 0,0 1-1 0 0,0-1 0 0 0,0 0 0 0 0,0 0 1 0 0,0 1-1 0 0,0-1 0 0 0,0 0 0 0 0,-1 1 1 0 0,1-1-1 0 0,-1 0 0 0 0,1 1 0 0 0,-1-1 1 0 0,1 1-1 0 0,-1-1 0 0 0,0 1 0 0 0,0-1 1 0 0,0 1-1 0 0,0-1 0 0 0,0 1 0 0 0,0 0 1 0 0,0 0-1 0 0,0-1 0 0 0,-1 1 0 0 0,1 0 1 0 0,0 0-1 0 0,-1 0 0 0 0,1 0 0 0 0,-1 0 1 0 0,1 1-1 0 0,-1-1 0 0 0,1 0 0 0 0,-1 1 1 0 0,0-1-1 0 0,1 1 0 0 0,-1 0 0 0 0,0-1 1 0 0,-2 1-1 0 0,0 0 0 0 0,-1 0 0 0 0,0 0 0 0 0,1 1 1 0 0,-1 0-1 0 0,1 0 0 0 0,-1 0 0 0 0,1 0 0 0 0,-1 0 0 0 0,1 1 1 0 0,0 0-1 0 0,0 0 0 0 0,-1 0 0 0 0,2 1 0 0 0,-7 4 1 0 0,-1 3 97 0 0,1 1 1 0 0,0 1 0 0 0,1 0 0 0 0,0 0 0 0 0,1 1-1 0 0,1 0 1 0 0,0 1 0 0 0,0-1 0 0 0,1 1-1 0 0,1 0 1 0 0,1 1 0 0 0,0-1 0 0 0,0 1 0 0 0,2 0-1 0 0,0 0 1 0 0,0 0 0 0 0,2 0 0 0 0,1 27 0 0 0,0-30 18 0 0,1 0 0 0 0,0 0 1 0 0,1 0-1 0 0,0-1 1 0 0,0 1-1 0 0,1-1 1 0 0,1 0-1 0 0,0 0 0 0 0,0 0 1 0 0,13 17-1 0 0,-12-21-80 0 0,0 0 0 0 0,0 0 0 0 0,0-1 0 0 0,1 0-1 0 0,0 0 1 0 0,1-1 0 0 0,-1 0 0 0 0,1 0 0 0 0,0 0 0 0 0,0-1-1 0 0,0 0 1 0 0,1-1 0 0 0,-1 0 0 0 0,1 0 0 0 0,11 1 0 0 0,-11-2-72 0 0,0-1 0 0 0,0 0-1 0 0,0-1 1 0 0,0 0 0 0 0,1-1 0 0 0,-1 1 0 0 0,0-2 0 0 0,-1 1 0 0 0,1-1 0 0 0,0-1 0 0 0,13-5 0 0 0,-9 2-186 0 0,-1 0 0 0 0,1-1 0 0 0,-1-1 0 0 0,0 0 1 0 0,-1-1-1 0 0,18-17 0 0 0,-6 1-247 0 0,-1-1 0 0 0,-1-2 0 0 0,-1 0 0 0 0,-2-1 0 0 0,20-41 0 0 0,-17 25 173 0 0,-2-2-1 0 0,-3 0 0 0 0,17-72 0 0 0,-30 112 495 0 0,0 16 114 0 0,0 37 457 0 0,0-4-153 0 0,10 65 312 0 0,-7-48-698 0 0,2-1 1 0 0,30 104-1 0 0,-26-138-159 0 0,-6-20 5 0 0,-2-18 23 0 0,1-47-55 0 0,-3 22-13 0 0,2 0 1 0 0,1 1-1 0 0,2 0 0 0 0,15-50 0 0 0,-19 83-44 0 0,-1-1-1 0 0,1 0 1 0 0,1 1-1 0 0,-1-1 1 0 0,1 1-1 0 0,0 0 1 0 0,0 0-1 0 0,1 0 1 0 0,-1 1-1 0 0,1 0 1 0 0,0 0-1 0 0,0 0 1 0 0,0 0-1 0 0,1 1 1 0 0,0 0-1 0 0,-1 0 1 0 0,1 0-1 0 0,0 1 1 0 0,0 0-1 0 0,12-3 1 0 0,10 0-11 0 0,0 0 1 0 0,0 2-1 0 0,42 1 0 0 0,-34 1-9 0 0,15 0-291 0 0,41-2-3851 0 0,-33-8-7519 0 0,-46 6 6982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6049 0 0,'-2'1'180'0'0,"1"0"0"0"0,0 0 0 0 0,0 0 0 0 0,0 0 0 0 0,0 0 0 0 0,0 0 0 0 0,0 1 0 0 0,0-1 0 0 0,0 0 0 0 0,1 1 0 0 0,-1-1 0 0 0,0 1 0 0 0,1-1 0 0 0,-1 1 0 0 0,1-1 0 0 0,0 1-1 0 0,-1 2 1 0 0,-2 32 1777 0 0,3-29-1499 0 0,1 45 1106 0 0,2 1 1 0 0,2-1 0 0 0,23 92-1 0 0,-7-35-489 0 0,26 158 256 0 0,-45-258-1291 0 0,0 0 0 0 0,0 0-1 0 0,1-1 1 0 0,0 1 0 0 0,1-1 0 0 0,4 9 0 0 0,-7-17-33 0 0,-1 0 1 0 0,1 0-1 0 0,-1-1 1 0 0,1 1-1 0 0,0 0 1 0 0,-1 0-1 0 0,1-1 0 0 0,-1 1 1 0 0,1 0-1 0 0,-1-1 1 0 0,1 1-1 0 0,-1-1 1 0 0,1 1-1 0 0,-1-1 1 0 0,0 1-1 0 0,1-1 1 0 0,-1 1-1 0 0,1-1 1 0 0,-1 1-1 0 0,0-1 1 0 0,0 1-1 0 0,1-1 0 0 0,-1 1 1 0 0,0-1-1 0 0,0 0 1 0 0,0 1-1 0 0,0-1 1 0 0,1 0-1 0 0,-1 1 1 0 0,0-2-1 0 0,9-23-12 0 0,10-45-129 0 0,34-100-727 0 0,-44 145 716 0 0,1 1 0 0 0,2 1 0 0 0,0 0 0 0 0,26-36 0 0 0,-34 54 143 0 0,-1 1 0 0 0,0 0 0 0 0,1 0 0 0 0,0 1 0 0 0,0-1 0 0 0,0 1 0 0 0,0 0 0 0 0,0 0 0 0 0,1 0 0 0 0,-1 1 0 0 0,7-3 0 0 0,-10 4-7 0 0,1 1 1 0 0,0-1-1 0 0,0 1 0 0 0,0 0 0 0 0,0 0 0 0 0,0 0 0 0 0,0 0 0 0 0,0 0 1 0 0,0 0-1 0 0,0 0 0 0 0,0 1 0 0 0,0-1 0 0 0,-1 1 0 0 0,1-1 0 0 0,0 1 1 0 0,0 0-1 0 0,0 0 0 0 0,-1 0 0 0 0,1 0 0 0 0,0 0 0 0 0,-1 0 0 0 0,1 0 1 0 0,-1 1-1 0 0,1-1 0 0 0,-1 0 0 0 0,0 1 0 0 0,0-1 0 0 0,1 1 0 0 0,-1 0 1 0 0,0-1-1 0 0,0 1 0 0 0,1 3 0 0 0,7 15 14 0 0,0 1 0 0 0,-1 0 0 0 0,-2 0 1 0 0,0 0-1 0 0,-1 1 0 0 0,3 31 0 0 0,-4-26-355 0 0,0 0 0 0 0,2-1 0 0 0,16 44 0 0 0,-22-70 187 0 0,0 1 1 0 0,0 0-1 0 0,1-1 0 0 0,-1 1 1 0 0,0 0-1 0 0,0 0 0 0 0,1-1 1 0 0,-1 1-1 0 0,0-1 1 0 0,1 1-1 0 0,-1 0 0 0 0,1-1 1 0 0,-1 1-1 0 0,0-1 1 0 0,1 1-1 0 0,0-1 0 0 0,-1 1 1 0 0,1-1-1 0 0,-1 1 0 0 0,1-1 1 0 0,-1 0-1 0 0,1 1 1 0 0,0-1-1 0 0,-1 0 0 0 0,1 0 1 0 0,0 1-1 0 0,-1-1 1 0 0,1 0-1 0 0,0 0 0 0 0,-1 0 1 0 0,2 0-1 0 0,-1 0-94 0 0,1-1 0 0 0,-1 0 0 0 0,0 0-1 0 0,0 1 1 0 0,0-1 0 0 0,0 0 0 0 0,0 0 0 0 0,0 0-1 0 0,0 0 1 0 0,-1 0 0 0 0,1 0 0 0 0,0-1 0 0 0,0 1-1 0 0,0-2 1 0 0,3-6-611 0 0,0 1 0 0 0,-1-1-1 0 0,4-16 1 0 0,11-94 140 0 0,-14 40 8436 0 0,-4 79-7570 0 0,1 0 0 0 0,-1-1 0 0 0,0 1-1 0 0,0-1 1 0 0,1 1 0 0 0,-1 0 0 0 0,0-1-1 0 0,1 0 277 0 0,-1 1-276 0 0,1 0-1 0 0,-1 0 1 0 0,0-1 0 0 0,1 1 0 0 0,-1 0-1 0 0,0 0 1 0 0,1-1 0 0 0,-1 1 0 0 0,1 0 0 0 0,-1 0-1 0 0,0 0 1 0 0,1 0 0 0 0,-1 0 0 0 0,1 0-1 0 0,-1 0 1 0 0,1 0 0 0 0,-1 0 0 0 0,1 0 0 0 0,-1 0-1 0 0,0 0 1 0 0,1 0 0 0 0,-1 0 0 0 0,1 0 0 0 0,0 0-1 0 0,22 4 1253 0 0,-15-2-777 0 0,13-1-336 0 0,0 0 0 0 0,1-1 0 0 0,-1-1-1 0 0,0-1 1 0 0,22-5 0 0 0,-33 5-313 0 0,0 0 1 0 0,0-1-1 0 0,0 0 0 0 0,0-1 0 0 0,-1 0 1 0 0,0-1-1 0 0,0 0 0 0 0,0 0 0 0 0,0-1 1 0 0,-1 0-1 0 0,0 0 0 0 0,11-12 0 0 0,-17 16-90 0 0,-1 0 0 0 0,1 0 0 0 0,0-1 0 0 0,-1 1 0 0 0,0-1 0 0 0,1 1 0 0 0,-1-1 0 0 0,0 1 0 0 0,0-1 0 0 0,0 1 0 0 0,-1-1 0 0 0,1 0 0 0 0,-1 0 0 0 0,0 1 0 0 0,1-1 0 0 0,-1 0 0 0 0,0 0 0 0 0,-1 1 0 0 0,1-1 0 0 0,0 0 0 0 0,-1 0-1 0 0,1 1 1 0 0,-1-1 0 0 0,0 0 0 0 0,0 1 0 0 0,0-1 0 0 0,0 1 0 0 0,-1-1 0 0 0,1 1 0 0 0,-1 0 0 0 0,1-1 0 0 0,-1 1 0 0 0,0 0 0 0 0,0 0 0 0 0,0 0 0 0 0,-4-2 0 0 0,4 1 25 0 0,-1 1 0 0 0,0-1 1 0 0,0 1-1 0 0,0 0 0 0 0,0 0 0 0 0,-1 1 1 0 0,1-1-1 0 0,-1 1 0 0 0,1-1 0 0 0,-1 1 1 0 0,1 0-1 0 0,-1 0 0 0 0,1 1 0 0 0,-1-1 1 0 0,0 1-1 0 0,0 0 0 0 0,1 0 0 0 0,-1 0 1 0 0,0 0-1 0 0,1 1 0 0 0,-1-1 1 0 0,0 1-1 0 0,1 0 0 0 0,-1 0 0 0 0,1 1 1 0 0,-1-1-1 0 0,-4 3 0 0 0,-5 6 173 0 0,1 0 1 0 0,0 0-1 0 0,0 1 0 0 0,1 0 0 0 0,1 1 1 0 0,0 0-1 0 0,1 1 0 0 0,-14 25 1 0 0,16-25 322 0 0,0 1 0 0 0,1 0 0 0 0,1 0 0 0 0,0 0 0 0 0,1 1 1 0 0,0-1-1 0 0,1 1 0 0 0,1 0 0 0 0,0 19 0 0 0,1-30-347 0 0,1 0-1 0 0,0-1 0 0 0,0 1 0 0 0,0 0 1 0 0,1 0-1 0 0,0 0 0 0 0,-1 0 0 0 0,1-1 1 0 0,0 1-1 0 0,1 0 0 0 0,-1-1 0 0 0,1 1 1 0 0,0-1-1 0 0,-1 0 0 0 0,2 1 0 0 0,-1-1 0 0 0,0 0 1 0 0,0 0-1 0 0,1 0 0 0 0,0 0 0 0 0,0-1 1 0 0,-1 1-1 0 0,2-1 0 0 0,-1 0 0 0 0,0 0 1 0 0,0 0-1 0 0,1 0 0 0 0,-1 0 0 0 0,1-1 1 0 0,-1 1-1 0 0,1-1 0 0 0,0 0 0 0 0,-1 0 1 0 0,1-1-1 0 0,7 2 0 0 0,-2-2-265 0 0,0 0 0 0 0,1 0 0 0 0,-1 0 0 0 0,1-1 0 0 0,17-4 0 0 0,-15 1-1068 0 0,0 1 1 0 0,0-2 0 0 0,20-9-1 0 0,16-15-5284 0 0,-25 14 2295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214 141 8810 0 0,'-17'5'801'0'0,"15"-4"-721"0"0,-1 0 0 0 0,0 0 0 0 0,1 0 0 0 0,-1 0 0 0 0,0 0 0 0 0,0-1 0 0 0,1 0-1 0 0,-1 1 1 0 0,-5-1 0 0 0,7-2-42 0 0,1 0 0 0 0,-1 1 1 0 0,1-1-1 0 0,-1 0 0 0 0,1 0 0 0 0,0 1 0 0 0,0-1 0 0 0,0 0 0 0 0,0 0 1 0 0,0 0-1 0 0,0 1 0 0 0,0-1 0 0 0,1 0 0 0 0,-1 0 0 0 0,1 1 0 0 0,-1-1 0 0 0,1 0 1 0 0,0 1-1 0 0,0-3 0 0 0,3-8 15 0 0,-3 3-34 0 0,0 4-4 0 0,0-1 1 0 0,0 0 0 0 0,0 0 0 0 0,-1 0 0 0 0,0 0 0 0 0,0 0-1 0 0,0 1 1 0 0,-1-1 0 0 0,0 0 0 0 0,0 0 0 0 0,-1 0 0 0 0,-3-10-1 0 0,5 15-10 0 0,-1 1-1 0 0,1-1 0 0 0,-1 1 1 0 0,1-1-1 0 0,-1 0 0 0 0,1 1 1 0 0,-1-1-1 0 0,1 1 0 0 0,-1-1 1 0 0,1 1-1 0 0,-1 0 0 0 0,1-1 0 0 0,-1 1 1 0 0,0 0-1 0 0,1-1 0 0 0,-1 1 1 0 0,0 0-1 0 0,1 0 0 0 0,-1-1 1 0 0,0 1-1 0 0,0 0 0 0 0,1 0 1 0 0,-1 0-1 0 0,0 0 0 0 0,0 0 1 0 0,0 0-1 0 0,-20 11 136 0 0,-11 23 186 0 0,16-9-81 0 0,0 1 0 0 0,2 0 0 0 0,-11 28 0 0 0,20-42-154 0 0,1 1-1 0 0,0-1 1 0 0,1 1-1 0 0,0 0 1 0 0,0-1 0 0 0,2 1-1 0 0,0 0 1 0 0,0 0-1 0 0,2 18 1 0 0,-1-28-85 0 0,0-1 0 0 0,0 1 0 0 0,1 0 0 0 0,-1-1-1 0 0,1 1 1 0 0,-1-1 0 0 0,1 1 0 0 0,0-1 0 0 0,0 1 0 0 0,0-1 0 0 0,0 0 0 0 0,1 1 0 0 0,-1-1 0 0 0,1 0-1 0 0,-1 0 1 0 0,1 0 0 0 0,0 0 0 0 0,0 0 0 0 0,0 0 0 0 0,0-1 0 0 0,0 1 0 0 0,0-1 0 0 0,0 1 0 0 0,0-1-1 0 0,1 0 1 0 0,-1 0 0 0 0,0 0 0 0 0,1 0 0 0 0,3 1 0 0 0,-2-2-21 0 0,0 0 0 0 0,0 0 0 0 0,-1-1 0 0 0,1 1 0 0 0,0-1 0 0 0,0 0 0 0 0,0 0 0 0 0,-1 0-1 0 0,1 0 1 0 0,-1-1 0 0 0,1 0 0 0 0,-1 0 0 0 0,1 0 0 0 0,-1 0 0 0 0,0 0 0 0 0,0 0 0 0 0,0-1 0 0 0,0 0 0 0 0,3-3 0 0 0,9-14-371 0 0,-1 0 1 0 0,0-1-1 0 0,-2 0 1 0 0,0-1-1 0 0,-2 0 0 0 0,15-45 1 0 0,-1 157 1560 0 0,-20-73-1054 0 0,1-1 0 0 0,1 1 0 0 0,13 25 1 0 0,-15-36-203 0 0,-1 0 1 0 0,0-1-1 0 0,1 1 1 0 0,0-1-1 0 0,1 1 1 0 0,-1-1-1 0 0,1 0 1 0 0,0-1-1 0 0,0 1 1 0 0,0-1-1 0 0,1 0 1 0 0,8 4-1 0 0,-13-7-124 0 0,0-1-1 0 0,0 1 1 0 0,1-1-1 0 0,-1 1 1 0 0,0-1-1 0 0,0 0 1 0 0,0 0-1 0 0,1 0 1 0 0,-1 0-1 0 0,0 0 1 0 0,0 0-1 0 0,1 0 1 0 0,-1 0-1 0 0,0 0 1 0 0,0 0-1 0 0,1 0 1 0 0,-1-1-1 0 0,0 1 1 0 0,0-1-1 0 0,0 1 1 0 0,0-1-1 0 0,0 1 1 0 0,0-1 0 0 0,1 0-1 0 0,-1 1 1 0 0,0-1-1 0 0,-1 0 1 0 0,1 0-1 0 0,0 0 1 0 0,0 0-1 0 0,0 0 1 0 0,0 0-1 0 0,-1 0 1 0 0,1 0-1 0 0,0 0 1 0 0,0-2-1 0 0,6-8-2468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366 147 4769 0 0,'-2'-2'450'0'0,"-9"-6"531"0"0,1 0 0 0 0,0-1 1 0 0,0 0-1 0 0,1-1 0 0 0,0 0 1 0 0,-11-17-1 0 0,17 21-609 0 0,-1 0 0 0 0,0 0 0 0 0,-1 0 0 0 0,1 0-1 0 0,-1 0 1 0 0,0 1 0 0 0,-11-8 0 0 0,14 11-306 0 0,0 1 1 0 0,0 0-1 0 0,1 0 0 0 0,-1 0 1 0 0,0 1-1 0 0,-1-1 0 0 0,1 0 0 0 0,0 1 1 0 0,0-1-1 0 0,0 1 0 0 0,0 0 1 0 0,0 0-1 0 0,0 0 0 0 0,-1 0 0 0 0,1 0 1 0 0,0 0-1 0 0,0 1 0 0 0,0-1 1 0 0,0 1-1 0 0,0-1 0 0 0,0 1 0 0 0,0 0 1 0 0,0 0-1 0 0,0-1 0 0 0,0 2 1 0 0,0-1-1 0 0,0 0 0 0 0,1 0 0 0 0,-4 3 1 0 0,-7 7 113 0 0,0 1 0 0 0,1 0 1 0 0,0 1-1 0 0,1 0 0 0 0,1 0 0 0 0,0 1 1 0 0,0 0-1 0 0,-10 28 0 0 0,-3 13 542 0 0,-15 60-1 0 0,33-101-624 0 0,1-4-57 0 0,0 1 0 0 0,2 0 1 0 0,-1 0-1 0 0,1-1 1 0 0,1 1-1 0 0,0 0 0 0 0,0 0 1 0 0,4 19-1 0 0,-4-26-66 0 0,1-1 0 0 0,-1 0 1 0 0,1 0-1 0 0,0 1 0 0 0,0-1 0 0 0,1 0 0 0 0,-1 0 0 0 0,1 0 1 0 0,-1 0-1 0 0,1 0 0 0 0,0 0 0 0 0,0-1 0 0 0,0 1 0 0 0,1 0 0 0 0,-1-1 1 0 0,1 0-1 0 0,-1 0 0 0 0,1 0 0 0 0,0 0 0 0 0,-1 0 0 0 0,1 0 1 0 0,0 0-1 0 0,0-1 0 0 0,1 0 0 0 0,-1 0 0 0 0,0 1 0 0 0,0-2 0 0 0,1 1 1 0 0,-1 0-1 0 0,0-1 0 0 0,1 0 0 0 0,3 1 0 0 0,-1-2-150 0 0,0 0 0 0 0,0 0 0 0 0,0-1 0 0 0,0 1 0 0 0,0-1 0 0 0,0-1 0 0 0,0 1 0 0 0,-1-1 0 0 0,1 0 0 0 0,-1 0 0 0 0,0 0 0 0 0,0-1 0 0 0,0 0 0 0 0,7-7 0 0 0,7-8-1346 0 0,33-43-1 0 0,-47 56 1302 0 0,12-15-27 0 0,-1 0 0 0 0,-1-2 1 0 0,-1 1-1 0 0,-1-2 1 0 0,17-43-1 0 0,-32 74 1005 0 0,0 1 0 0 0,1-1 0 0 0,0 1-1 0 0,0-1 1 0 0,0 1 0 0 0,2 9 0 0 0,0-4-347 0 0,0 0 0 0 0,1 0-1 0 0,6 19 1 0 0,-5-21-399 0 0,1-1 0 0 0,0 1-1 0 0,0-1 1 0 0,1 0 0 0 0,0 0-1 0 0,1-1 1 0 0,0 1 0 0 0,1-1-1 0 0,0-1 1 0 0,12 13 0 0 0,-14-17-288 0 0,0 0 0 0 0,0-1-1 0 0,0 1 1 0 0,1-1 0 0 0,-1 0 0 0 0,1-1 0 0 0,0 1 0 0 0,0-1-1 0 0,11 2 1 0 0,-13-3-410 0 0,0 0-1 0 0,0-1 1 0 0,0 0-1 0 0,0 0 1 0 0,0 0-1 0 0,0 0 1 0 0,0-1-1 0 0,0 1 1 0 0,0-1-1 0 0,0 0 1 0 0,-1 0-1 0 0,1-1 1 0 0,0 1-1 0 0,0-1 1 0 0,-1 0-1 0 0,5-2 1 0 0,6-6-2985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8538 0 0,'-4'2'345'0'0,"0"-1"1"0"0,0 0-1 0 0,0 1 1 0 0,0 0-1 0 0,1 0 0 0 0,-1 0 1 0 0,0 0-1 0 0,1 1 1 0 0,0-1-1 0 0,-1 1 1 0 0,1 0-1 0 0,0 0 0 0 0,0 0 1 0 0,1 1-1 0 0,-1-1 1 0 0,1 0-1 0 0,-1 1 1 0 0,1 0-1 0 0,0 0 0 0 0,1-1 1 0 0,-1 1-1 0 0,1 0 1 0 0,-3 8-1 0 0,1 0 123 0 0,0 0-1 0 0,1-1 1 0 0,0 1-1 0 0,1 0 1 0 0,0 0-1 0 0,1 0 1 0 0,2 20-1 0 0,0-19-366 0 0,1-1-1 0 0,0 1 1 0 0,1-1-1 0 0,0 1 0 0 0,1-1 1 0 0,0 0-1 0 0,1-1 0 0 0,1 0 1 0 0,11 16-1 0 0,6 3-60 0 0,51 50-1 0 0,-56-61-56 0 0,-15-18-441 0 0,-11-12 107 0 0,-14-18-87 0 0,-15-6 46 0 0,-1 1 1 0 0,-68-48-1 0 0,100 79 380 0 0,0 0 1 0 0,0 0-1 0 0,-1 0 0 0 0,0 1 0 0 0,1 0 0 0 0,-1 0 1 0 0,0 1-1 0 0,0-1 0 0 0,0 1 0 0 0,-12 0 0 0 0,17 1 20 0 0,-1 0 0 0 0,0 0 0 0 0,1 0 0 0 0,-1 1 0 0 0,0-1-1 0 0,1 0 1 0 0,-1 1 0 0 0,1 0 0 0 0,-1-1 0 0 0,1 1 0 0 0,-1 0-1 0 0,1 0 1 0 0,0-1 0 0 0,-1 1 0 0 0,1 0 0 0 0,0 0 0 0 0,-3 3 0 0 0,3-2 26 0 0,0 0 0 0 0,0 0 0 0 0,0 0 1 0 0,0 0-1 0 0,1 0 0 0 0,-1 0 1 0 0,0 0-1 0 0,1 0 0 0 0,0 1 1 0 0,-1-1-1 0 0,1 0 0 0 0,0 0 1 0 0,0 1-1 0 0,0-1 0 0 0,0 0 1 0 0,2 4-1 0 0,2 11 195 0 0,1 0 1 0 0,1-1 0 0 0,0 0-1 0 0,1 0 1 0 0,1 0-1 0 0,0-1 1 0 0,1 0-1 0 0,1-1 1 0 0,0 0 0 0 0,1 0-1 0 0,1-1 1 0 0,0-1-1 0 0,18 15 1 0 0,-25-23-236 0 0,0 0 1 0 0,1 0 0 0 0,-1-1-1 0 0,1 1 1 0 0,0-1-1 0 0,0-1 1 0 0,0 1-1 0 0,0-1 1 0 0,0 0 0 0 0,1-1-1 0 0,-1 1 1 0 0,1-1-1 0 0,-1 0 1 0 0,1-1-1 0 0,0 0 1 0 0,-1 0 0 0 0,1 0-1 0 0,-1-1 1 0 0,1 0-1 0 0,-1 0 1 0 0,13-4-1 0 0,-10 1-339 0 0,0 0-1 0 0,0 0 1 0 0,-1-1-1 0 0,0 0 0 0 0,0 0 1 0 0,0-1-1 0 0,-1 0 0 0 0,1-1 1 0 0,-1 0-1 0 0,-1 0 1 0 0,0 0-1 0 0,0-1 0 0 0,0 0 1 0 0,6-11-1 0 0,-5 7-426 0 0,29-58-2138 0 0,-33 63 3041 0 0,0-1 1 0 0,0 0-1 0 0,-1-1 1 0 0,0 1-1 0 0,0 0 1 0 0,-1-1 0 0 0,0-8-1 0 0,-1 16-50 0 0,1 1 0 0 0,-1-1 1 0 0,0 1-1 0 0,0-1 0 0 0,0 1 0 0 0,0-1 0 0 0,1 1 0 0 0,-1-1 0 0 0,0 1 0 0 0,0-1 1 0 0,1 1-1 0 0,-1 0 0 0 0,0-1 0 0 0,1 1 0 0 0,-1 0 0 0 0,1-1 0 0 0,-1 1 0 0 0,0 0 1 0 0,1-1-1 0 0,-1 1 0 0 0,1 0 0 0 0,-1 0 0 0 0,1-1 0 0 0,-1 1 0 0 0,1 0 0 0 0,-1 0 0 0 0,1 0 1 0 0,-1 0-1 0 0,1 0 0 0 0,-1 0 0 0 0,1 0 0 0 0,-1 0 0 0 0,1 0 0 0 0,-1 0 0 0 0,1 0 1 0 0,-1 0-1 0 0,1 0 0 0 0,0 0 0 0 0,28 6 1034 0 0,-17-4-646 0 0,5-1-294 0 0,0 0 0 0 0,1-2 0 0 0,-1 0-1 0 0,0-1 1 0 0,1 0 0 0 0,-1-1 0 0 0,32-12 0 0 0,-42 13-190 0 0,-1-1 0 0 0,1 0 0 0 0,-1-1 0 0 0,0 1 0 0 0,0-1 0 0 0,0 0 0 0 0,-1-1 0 0 0,0 1 0 0 0,9-11-1 0 0,-11 12-44 0 0,0-1-1 0 0,-1 0 1 0 0,1 0-1 0 0,-1 0 1 0 0,0-1-1 0 0,0 1 0 0 0,-1 0 1 0 0,0-1-1 0 0,1 1 1 0 0,-1-1-1 0 0,-1 0 1 0 0,1 1-1 0 0,-1-1 0 0 0,1 0 1 0 0,-1 1-1 0 0,-1-6 1 0 0,0 5-46 0 0,0 1 0 0 0,0-1 0 0 0,-1 1 0 0 0,1 0 1 0 0,-1-1-1 0 0,0 1 0 0 0,-1 0 0 0 0,1 0 1 0 0,0 0-1 0 0,-1 1 0 0 0,0-1 0 0 0,0 0 0 0 0,0 1 1 0 0,0 0-1 0 0,-1 0 0 0 0,0 0 0 0 0,1 0 1 0 0,-1 0-1 0 0,0 1 0 0 0,0 0 0 0 0,0 0 0 0 0,-9-3 1 0 0,8 2 90 0 0,0 2 0 0 0,0-1 0 0 0,-1 0 0 0 0,1 1 0 0 0,-1 0 0 0 0,1 0 0 0 0,-1 1 0 0 0,1-1 0 0 0,-1 1 0 0 0,1 0 0 0 0,-1 1 0 0 0,0-1 0 0 0,1 1 0 0 0,-1 0 0 0 0,1 1 0 0 0,0-1 0 0 0,-1 1 0 0 0,-8 5 0 0 0,5-2 194 0 0,1 1 0 0 0,0 1 1 0 0,0-1-1 0 0,1 1 1 0 0,0 1-1 0 0,0-1 0 0 0,1 1 1 0 0,0 0-1 0 0,0 1 1 0 0,1 0-1 0 0,0-1 0 0 0,0 2 1 0 0,1-1-1 0 0,0 0 0 0 0,1 1 1 0 0,-4 16-1 0 0,4-6 211 0 0,0 1-1 0 0,1 0 0 0 0,1 0 0 0 0,1 0 1 0 0,1-1-1 0 0,1 1 0 0 0,6 25 1 0 0,-6-34-323 0 0,2 0 0 0 0,-1 0 0 0 0,1 0 0 0 0,1-1 1 0 0,0 0-1 0 0,1 0 0 0 0,0 0 0 0 0,1-1 0 0 0,0 1 1 0 0,1-2-1 0 0,0 1 0 0 0,0-1 0 0 0,1 0 0 0 0,10 8 0 0 0,-11-11-63 0 0,-1-1-1 0 0,0 0 0 0 0,1 0 0 0 0,0-1 0 0 0,0 0 0 0 0,1 0 1 0 0,-1-1-1 0 0,1 0 0 0 0,-1 0 0 0 0,1-1 0 0 0,0-1 0 0 0,0 1 0 0 0,0-1 1 0 0,0-1-1 0 0,0 1 0 0 0,0-2 0 0 0,0 1 0 0 0,1-1 0 0 0,16-5 1 0 0,-16 3-377 0 0,0-1 0 0 0,0-1 0 0 0,-1 0 0 0 0,1 0 0 0 0,-1-1 0 0 0,0 0 0 0 0,-1 0 1 0 0,0-1-1 0 0,0 0 0 0 0,0-1 0 0 0,-1 0 0 0 0,11-14 0 0 0,-7 6-1795 0 0,-1 1 1 0 0,0-1-1 0 0,-1 0 0 0 0,-1-1 0 0 0,-1 0 1 0 0,8-29-1 0 0,-8 19-1301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11 110 5281 0 0,'-10'-3'7853'0'0,"10"4"-7693"0"0,-1 16 3510 0 0,11 31-1828 0 0,-9-42-1293 0 0,45 164 1649 0 0,11-5-3571 0 0,-57-164 1267 0 0,0-1 0 0 0,0 0-1 0 0,0 0 1 0 0,0 1 0 0 0,0-1-1 0 0,0 0 1 0 0,0 1-1 0 0,0-1 1 0 0,0 0 0 0 0,0 1-1 0 0,0-1 1 0 0,0 0 0 0 0,0 0-1 0 0,0 1 1 0 0,0-1 0 0 0,1 0-1 0 0,-1 0 1 0 0,0 1 0 0 0,0-1-1 0 0,4 3-1488 0 0,-4-3 1488 0 0,0 0 1 0 0,1 0 0 0 0,-1 0-1 0 0,0 0 1 0 0,1 0 0 0 0,3-14-2705 0 0,-3-23 39 0 0,-19-108-286 0 0,-14 3 8270 0 0,30 134-4492 0 0,1 1 1 0 0,-1-1 0 0 0,2 0-1 0 0,-1 0 1 0 0,1 0-1 0 0,0 1 1 0 0,1-1 0 0 0,-1 0-1 0 0,5-14 1 0 0,-4 18-532 0 0,0 1 0 0 0,0-1 0 0 0,1 0 0 0 0,0 1 0 0 0,0-1 0 0 0,0 1 0 0 0,0-1 0 0 0,0 1 0 0 0,1 0 0 0 0,-1 0 0 0 0,1 0-1 0 0,0 0 1 0 0,0 0 0 0 0,0 1 0 0 0,0-1 0 0 0,0 1 0 0 0,1 0 0 0 0,-1 0 0 0 0,1 0 0 0 0,6-2 0 0 0,14-3 137 0 0,1 0 1 0 0,0 2-1 0 0,0 1 1 0 0,43-2-1 0 0,103 9-2163 0 0,-137 0-1899 0 0,-1 4-6345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07.3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497 206 4905 0 0,'0'-24'437'0'0,"0"0"708"0"0,-3-39 1 0 0,2 57-894 0 0,0-1-1 0 0,-1 1 0 0 0,1 0 1 0 0,-1-1-1 0 0,0 1 0 0 0,-1 0 1 0 0,0 0-1 0 0,1 1 1 0 0,-2-1-1 0 0,-7-10 0 0 0,10 14-156 0 0,0 1 1 0 0,-1-1-1 0 0,1 1 0 0 0,-1 0 0 0 0,1-1 0 0 0,-1 1 0 0 0,0 0 1 0 0,1 0-1 0 0,-1 0 0 0 0,0 0 0 0 0,0 0 0 0 0,0 1 0 0 0,0-1 0 0 0,0 1 1 0 0,0-1-1 0 0,0 1 0 0 0,0-1 0 0 0,0 1 0 0 0,-2 0 0 0 0,0 0 23 0 0,1 1-1 0 0,-1 0 0 0 0,0-1 0 0 0,1 1 0 0 0,-1 0 0 0 0,1 1 1 0 0,0-1-1 0 0,-1 1 0 0 0,-5 3 0 0 0,-4 4 129 0 0,1 1-1 0 0,0 0 1 0 0,-20 23-1 0 0,27-29-198 0 0,-27 31 278 0 0,1 2-1 0 0,1 0 1 0 0,3 2 0 0 0,1 1 0 0 0,2 1 0 0 0,1 1 0 0 0,3 1-1 0 0,1 1 1 0 0,3 1 0 0 0,1 0 0 0 0,2 1 0 0 0,3 1 0 0 0,1-1 0 0 0,2 2-1 0 0,3-1 1 0 0,1 1 0 0 0,3-1 0 0 0,6 59 0 0 0,-1-70-180 0 0,0 0-1 0 0,2-1 1 0 0,2 0 0 0 0,1-1 0 0 0,2 1-1 0 0,1-2 1 0 0,2 0 0 0 0,1-1 0 0 0,1 0-1 0 0,40 53 1 0 0,-45-69-95 0 0,2-1 0 0 0,-1 0-1 0 0,2-1 1 0 0,0 0 0 0 0,1-1 0 0 0,0-1-1 0 0,34 20 1 0 0,-45-29-137 0 0,0-1 0 0 0,0 1 0 0 0,1-1 0 0 0,-1 0 0 0 0,1 0 0 0 0,-1-1 0 0 0,1 1 0 0 0,0-1 0 0 0,-1-1 0 0 0,1 1 0 0 0,0-1 0 0 0,0 0 0 0 0,0 0 0 0 0,-1-1 0 0 0,1 1 0 0 0,0-1 0 0 0,0-1 0 0 0,-1 1 0 0 0,1-1 0 0 0,-1 0 0 0 0,1 0 0 0 0,-1-1 0 0 0,0 1 0 0 0,0-1 0 0 0,0 0 0 0 0,0-1 0 0 0,0 1 0 0 0,-1-1 0 0 0,0 0 0 0 0,0 0 0 0 0,7-9 0 0 0,-8 10-486 0 0,-1 0 0 0 0,0 0 0 0 0,0-1-1 0 0,0 1 1 0 0,0-1 0 0 0,2-6 0 0 0,-4 9 27 0 0,1-1-1 0 0,-1 1 1 0 0,0-1 0 0 0,0 1 0 0 0,1-1-1 0 0,-1 1 1 0 0,0-1 0 0 0,-1 1 0 0 0,1 0-1 0 0,0-1 1 0 0,0 1 0 0 0,0-1 0 0 0,-2-2-1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18 5481 0 0,'-1'0'-20'0'0,"-14"-18"1249"0"0,10 19 56 0 0,4 13-453 0 0,33 170 1481 0 0,-25-127-1970 0 0,34 470 1317 0 0,-41-519-1642 0 0,0-3-6 0 0,0-1 0 0 0,0 1 0 0 0,0-1 0 0 0,0 1 0 0 0,1-1 0 0 0,0 1 0 0 0,2 6 0 0 0,8-49 150 0 0,31-157-325 0 0,-34 170 121 0 0,0 0-1 0 0,1 1 0 0 0,1 0 1 0 0,2 1-1 0 0,23-38 0 0 0,-34 60 43 0 0,0-1 0 0 0,0 0 0 0 0,0 1 0 0 0,0-1-1 0 0,0 1 1 0 0,1-1 0 0 0,-1 1 0 0 0,0 0 0 0 0,1-1 0 0 0,-1 1 0 0 0,1 0 0 0 0,0 0 0 0 0,-1 0-1 0 0,1 0 1 0 0,0 0 0 0 0,-1 1 0 0 0,1-1 0 0 0,0 0 0 0 0,0 1 0 0 0,0-1 0 0 0,0 1-1 0 0,0 0 1 0 0,-1 0 0 0 0,1 0 0 0 0,4 0 0 0 0,-3 1-7 0 0,-1 0 0 0 0,0 0 0 0 0,0 0 1 0 0,1 1-1 0 0,-1-1 0 0 0,0 1 0 0 0,0 0 0 0 0,0-1 0 0 0,0 1 0 0 0,-1 0 1 0 0,1 0-1 0 0,-1 0 0 0 0,1 0 0 0 0,-1 1 0 0 0,1-1 0 0 0,-1 0 0 0 0,0 1 1 0 0,1 4-1 0 0,8 23 17 0 0,-1 1 1 0 0,-2-1 0 0 0,7 62-1 0 0,5 27 22 0 0,-17-110-116 0 0,0 0 0 0 0,0 0 0 0 0,1 0 0 0 0,0-1 0 0 0,1 1 0 0 0,-1-1 0 0 0,2 0 0 0 0,-1 0 0 0 0,10 12 0 0 0,-13-20-36 0 0,-1 1 0 0 0,1-1 0 0 0,-1 0-1 0 0,1 1 1 0 0,-1-1 0 0 0,1 0 0 0 0,-1 0-1 0 0,1 0 1 0 0,-1 0 0 0 0,1 1 0 0 0,-1-1-1 0 0,1 0 1 0 0,0 0 0 0 0,-1 0 0 0 0,1 0-1 0 0,-1 0 1 0 0,1 0 0 0 0,-1 0 0 0 0,1 0-1 0 0,-1-1 1 0 0,1 1 0 0 0,0 0 0 0 0,-1 0-1 0 0,1 0 1 0 0,-1-1 0 0 0,1 1 0 0 0,-1 0-1 0 0,1 0 1 0 0,-1-1 0 0 0,0 1 0 0 0,1-1-1 0 0,-1 1 1 0 0,1 0 0 0 0,-1-1 0 0 0,0 1-1 0 0,1-1 1 0 0,-1 1 0 0 0,0-1 0 0 0,1 1-1 0 0,-1-1 1 0 0,0 1 0 0 0,0-1 0 0 0,0 1-1 0 0,1-1 1 0 0,10-24-2473 0 0,-8 11 52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18 266 5409 0 0,'-1'0'79'0'0,"1"0"1"0"0,-1 0-1 0 0,1 0 0 0 0,-1 0 1 0 0,1 0-1 0 0,-1 1 0 0 0,1-1 1 0 0,-1 0-1 0 0,1 0 0 0 0,-1 0 1 0 0,1 1-1 0 0,-1-1 0 0 0,1 0 0 0 0,-1 1 1 0 0,1-1-1 0 0,-1 0 0 0 0,1 1 1 0 0,-1-1-1 0 0,1 0 0 0 0,0 1 1 0 0,-1-1-1 0 0,1 1 0 0 0,0-1 1 0 0,-1 1-1 0 0,1-1 0 0 0,0 1 0 0 0,0-1 1 0 0,0 1-1 0 0,-1-1 0 0 0,1 1 1 0 0,0-1-1 0 0,0 1 0 0 0,0-1 1 0 0,0 1-1 0 0,0-1 0 0 0,0 1 1 0 0,0 0-1 0 0,0-1 0 0 0,0 1 0 0 0,0-1 1 0 0,0 1-1 0 0,0 0-32 0 0,1 0 1 0 0,-1 0-1 0 0,0 0 0 0 0,0-1 1 0 0,1 1-1 0 0,-1 0 0 0 0,0 0 1 0 0,1-1-1 0 0,-1 1 0 0 0,1 0 1 0 0,-1-1-1 0 0,1 1 0 0 0,-1 0 1 0 0,1-1-1 0 0,-1 1 0 0 0,1-1 0 0 0,0 1 1 0 0,-1-1-1 0 0,1 1 0 0 0,0-1 1 0 0,-1 0-1 0 0,1 1 0 0 0,0-1 1 0 0,0 0-1 0 0,-1 1 0 0 0,1-1 1 0 0,0 0-1 0 0,0 0 0 0 0,0 0 1 0 0,-1 0-1 0 0,2 1 0 0 0,8-2 60 0 0,0 0 0 0 0,0-1 0 0 0,-1 0 0 0 0,1-1 0 0 0,-1 0 0 0 0,1 0 0 0 0,-1-1 0 0 0,0 0 0 0 0,8-5 0 0 0,76-51-24 0 0,-88 56-62 0 0,1 0-31 0 0,0-1 0 0 0,0 1 0 0 0,-1-2 1 0 0,1 1-1 0 0,-1-1 0 0 0,0 1 0 0 0,-1-1 1 0 0,1-1-1 0 0,-1 1 0 0 0,5-10 0 0 0,-8 12-20 0 0,0 1 0 0 0,1-1 0 0 0,-1 0 0 0 0,-1 0 0 0 0,1 1-1 0 0,0-1 1 0 0,-1 0 0 0 0,0 0 0 0 0,0 0 0 0 0,0 0 0 0 0,-1 1 0 0 0,1-1 0 0 0,-1 0 0 0 0,0 0-1 0 0,0 1 1 0 0,0-1 0 0 0,0 0 0 0 0,-1 1 0 0 0,1-1 0 0 0,-1 1 0 0 0,0 0 0 0 0,-3-5 0 0 0,1 4 13 0 0,1 1 0 0 0,-1-1 1 0 0,0 1-1 0 0,0 0 0 0 0,0 0 1 0 0,0 0-1 0 0,0 0 0 0 0,-1 1 1 0 0,1 0-1 0 0,-1 0 0 0 0,0 0 1 0 0,0 0-1 0 0,0 1 0 0 0,0 0 1 0 0,-7-1-1 0 0,3 0 35 0 0,0 1 1 0 0,0 1-1 0 0,1 0 0 0 0,-1 0 0 0 0,0 0 0 0 0,0 1 1 0 0,1 1-1 0 0,-11 2 0 0 0,13-2 16 0 0,0 2 0 0 0,0-1-1 0 0,0 0 1 0 0,0 1 0 0 0,0 0 0 0 0,1 1 0 0 0,0-1 0 0 0,0 1-1 0 0,0 0 1 0 0,0 0 0 0 0,1 1 0 0 0,0-1 0 0 0,0 1 0 0 0,1 0-1 0 0,-1 0 1 0 0,1 0 0 0 0,0 1 0 0 0,1-1 0 0 0,0 1 0 0 0,-3 10-1 0 0,1-3 38 0 0,1 0 0 0 0,1 1 0 0 0,0 0 0 0 0,0 0 0 0 0,2 0 1 0 0,0-1-1 0 0,1 1 0 0 0,4 24 0 0 0,-3-28-27 0 0,1 0 1 0 0,1 0 0 0 0,0 0-1 0 0,0-1 1 0 0,1 0 0 0 0,1 0 0 0 0,-1 0-1 0 0,2 0 1 0 0,-1-1 0 0 0,1 0-1 0 0,1 0 1 0 0,0-1 0 0 0,0 0 0 0 0,16 12-1 0 0,-17-15-104 0 0,1 0-1 0 0,-1-1 1 0 0,1 0-1 0 0,0 0 1 0 0,0-1-1 0 0,0 0 1 0 0,1 0-1 0 0,-1-1 0 0 0,1 0 1 0 0,-1 0-1 0 0,1-1 1 0 0,0 0-1 0 0,0-1 1 0 0,-1 0-1 0 0,1 0 1 0 0,0-1-1 0 0,0 0 1 0 0,-1-1-1 0 0,15-4 0 0 0,-8 1-976 0 0,-2-1 0 0 0,1-1 0 0 0,-1 0 0 0 0,1-1 1 0 0,-2 0-1 0 0,23-19 0 0 0,-13 9-1703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14 5409 0 0,'-18'-4'670'0'0,"0"0"0"0"0,0 2 0 0 0,0 0 0 0 0,-1 1 0 0 0,-18 2 1 0 0,31-1-573 0 0,0 1 1 0 0,1 0 0 0 0,-1 1 0 0 0,0-1 0 0 0,1 1 0 0 0,0 1-1 0 0,-1-1 1 0 0,1 1 0 0 0,0-1 0 0 0,0 2 0 0 0,0-1 0 0 0,1 0 0 0 0,-1 1-1 0 0,1 0 1 0 0,0 0 0 0 0,0 0 0 0 0,0 1 0 0 0,0-1 0 0 0,-5 11-1 0 0,0-1 30 0 0,2 2-1 0 0,-1-1 0 0 0,2 1 0 0 0,0 0 0 0 0,1 0 1 0 0,1 1-1 0 0,0-1 0 0 0,-1 21 0 0 0,4-27-100 0 0,0 1 0 0 0,1 0 0 0 0,0-1 0 0 0,1 1 0 0 0,0 0 0 0 0,0-1 0 0 0,1 1-1 0 0,1-1 1 0 0,0 0 0 0 0,0 0 0 0 0,1 0 0 0 0,0 0 0 0 0,1 0 0 0 0,6 9 0 0 0,-9-17-23 0 0,0 1-1 0 0,0-1 1 0 0,0 1 0 0 0,1-1 0 0 0,-1 0 0 0 0,0 0-1 0 0,1 0 1 0 0,0 0 0 0 0,0 0 0 0 0,-1-1-1 0 0,1 1 1 0 0,0-1 0 0 0,0 0 0 0 0,1 1 0 0 0,-1-1-1 0 0,0-1 1 0 0,0 1 0 0 0,0 0 0 0 0,1-1 0 0 0,-1 0-1 0 0,0 0 1 0 0,0 0 0 0 0,1 0 0 0 0,-1 0 0 0 0,0-1-1 0 0,0 1 1 0 0,1-1 0 0 0,-1 0 0 0 0,0 0-1 0 0,0 0 1 0 0,0 0 0 0 0,0-1 0 0 0,3-1 0 0 0,2-1-68 0 0,-1-1 1 0 0,0 1 0 0 0,1-1 0 0 0,-1 0 0 0 0,-1-1-1 0 0,1 0 1 0 0,-1 0 0 0 0,0 0 0 0 0,0-1 0 0 0,-1 0-1 0 0,6-9 1 0 0,1-7-569 0 0,-1 0-1 0 0,-1-1 0 0 0,9-32 1 0 0,-16 43 537 0 0,0 0 0 0 0,-1 1 0 0 0,0-1 0 0 0,-1 0-1 0 0,0 0 1 0 0,-1 0 0 0 0,0 0 0 0 0,-4-19 0 0 0,4 32 103 0 0,0-1-1 0 0,0 1 1 0 0,0 0 0 0 0,0 0-1 0 0,0 0 1 0 0,0 0-1 0 0,0 0 1 0 0,0-1 0 0 0,0 1-1 0 0,0 0 1 0 0,0 0-1 0 0,0 0 1 0 0,0 0 0 0 0,0-1-1 0 0,0 1 1 0 0,0 0-1 0 0,0 0 1 0 0,0 0 0 0 0,0 0-1 0 0,0 0 1 0 0,0-1-1 0 0,0 1 1 0 0,0 0 0 0 0,-1 0-1 0 0,1 0 1 0 0,0 0-1 0 0,0 0 1 0 0,0 0-1 0 0,0-1 1 0 0,0 1 0 0 0,0 0-1 0 0,-1 0 1 0 0,1 0-1 0 0,0 0 1 0 0,0 0 0 0 0,0 0-1 0 0,0 0 1 0 0,0 0-1 0 0,-1 0 1 0 0,1 0 0 0 0,0 0-1 0 0,0 0 1 0 0,0 0-1 0 0,0 0 1 0 0,-1 0 0 0 0,1 0-1 0 0,0 0 1 0 0,0 0-1 0 0,0 0 1 0 0,0 0 0 0 0,-1 0-1 0 0,-6 9 283 0 0,-2 15 140 0 0,5 2-219 0 0,1 0 1 0 0,1 0-1 0 0,1 0 0 0 0,2 0 0 0 0,0 0 0 0 0,2 0 1 0 0,10 42-1 0 0,-12-62-197 0 0,1 0 0 0 0,0-1-1 0 0,1 1 1 0 0,-1-1 0 0 0,1 1 0 0 0,0-1 0 0 0,0 0 0 0 0,1 0-1 0 0,0 0 1 0 0,0-1 0 0 0,0 1 0 0 0,0-1 0 0 0,0 0 0 0 0,1 0 0 0 0,0-1-1 0 0,0 1 1 0 0,0-1 0 0 0,9 4 0 0 0,-10-5-254 0 0,0 0 0 0 0,0 0 0 0 0,0-1 0 0 0,1 0 0 0 0,-1 0 0 0 0,1 0 0 0 0,-1 0 0 0 0,1-1 0 0 0,-1 0 0 0 0,1 1 0 0 0,-1-2 0 0 0,1 1 0 0 0,-1 0 0 0 0,1-1 1 0 0,-1 0-1 0 0,1 0 0 0 0,-1-1 0 0 0,0 1 0 0 0,0-1 0 0 0,1 0 0 0 0,-1 0 0 0 0,0 0 0 0 0,-1 0 0 0 0,8-6 0 0 0,4-7-1218 0 0,1-2-1476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0 7882 0 0,'-6'5'225'0'0,"0"1"0"0"0,1-1 1 0 0,0 1-1 0 0,0 0 0 0 0,0 0 1 0 0,1 1-1 0 0,0 0 0 0 0,1-1 1 0 0,-1 1-1 0 0,1 0 0 0 0,0 1 1 0 0,1-1-1 0 0,0 0 0 0 0,0 1 0 0 0,0 0 1 0 0,1-1-1 0 0,0 15 0 0 0,0 5 172 0 0,1 0 1 0 0,1 0-1 0 0,10 49 0 0 0,-3-31-169 0 0,2-1 0 0 0,22 62 1 0 0,-27-92-210 0 0,1 0 0 0 0,0 0 0 0 0,2-1 0 0 0,-1 0-1 0 0,2 0 1 0 0,-1-1 0 0 0,2 0 0 0 0,0-1 0 0 0,0 0 0 0 0,1 0 0 0 0,16 12 0 0 0,-27-23-20 0 0,1 1 0 0 0,0-1 0 0 0,-1 1 0 0 0,1-1 1 0 0,0 1-1 0 0,0-1 0 0 0,0 1 0 0 0,-1-1 0 0 0,1 1 0 0 0,0-1 0 0 0,0 0 1 0 0,0 0-1 0 0,0 1 0 0 0,0-1 0 0 0,-1 0 0 0 0,1 0 0 0 0,0 0 1 0 0,0 0-1 0 0,0 0 0 0 0,0 0 0 0 0,1-1 0 0 0,-1 1-5 0 0,-1 0-1 0 0,1-1 1 0 0,0 1 0 0 0,-1-1-1 0 0,0 1 1 0 0,1-1 0 0 0,-1 1-1 0 0,1-1 1 0 0,-1 0 0 0 0,0 1-1 0 0,1-1 1 0 0,-1 0 0 0 0,0 1-1 0 0,1-1 1 0 0,-1 0 0 0 0,0 1-1 0 0,0-1 1 0 0,0 0-1 0 0,0 1 1 0 0,0-2 0 0 0,0-3-46 0 0,0 1-1 0 0,0 0 1 0 0,0 0 0 0 0,-1 0 0 0 0,0 0 0 0 0,0 0-1 0 0,-2-7 1 0 0,-4-2-100 0 0,-1 1 1 0 0,1 0-1 0 0,-2 0 0 0 0,0 1 0 0 0,0 0 0 0 0,-16-14 0 0 0,-71-54-68 0 0,84 69 239 0 0,3 3-9 0 0,0 1 0 0 0,0 0 0 0 0,-1 0-1 0 0,0 1 1 0 0,0 0 0 0 0,0 0 0 0 0,0 1 0 0 0,-1 1 0 0 0,-12-3 0 0 0,20 5 9 0 0,-1 1 1 0 0,0-1-1 0 0,0 1 1 0 0,1 0-1 0 0,-1 0 1 0 0,0 1-1 0 0,0-1 1 0 0,1 1-1 0 0,-1 0 1 0 0,0 0 0 0 0,1 0-1 0 0,-1 0 1 0 0,1 1-1 0 0,-1-1 1 0 0,1 1-1 0 0,0 0 1 0 0,0 0-1 0 0,-1 0 1 0 0,2 1-1 0 0,-1-1 1 0 0,0 1-1 0 0,0-1 1 0 0,1 1-1 0 0,-1 0 1 0 0,1 0 0 0 0,0 0-1 0 0,0 0 1 0 0,0 1-1 0 0,0-1 1 0 0,-1 5-1 0 0,-1 1 27 0 0,1-1 1 0 0,1 1-1 0 0,0-1 0 0 0,0 1 1 0 0,0 0-1 0 0,1 0 0 0 0,0 0 1 0 0,1 0-1 0 0,0 0 0 0 0,0 0 1 0 0,1 0-1 0 0,0 0 0 0 0,1 0 1 0 0,0-1-1 0 0,0 1 0 0 0,7 14 1 0 0,-7-17-19 0 0,1 0 1 0 0,0 0 0 0 0,0 0 0 0 0,1-1 0 0 0,-1 1 0 0 0,1-1 0 0 0,0 0 0 0 0,1 0 0 0 0,-1 0 0 0 0,1-1 0 0 0,0 1 0 0 0,0-1 0 0 0,1 0 0 0 0,-1-1-1 0 0,1 1 1 0 0,-1-1 0 0 0,1 0 0 0 0,0-1 0 0 0,1 1 0 0 0,-1-1 0 0 0,0-1 0 0 0,1 1 0 0 0,6 0 0 0 0,1-1-49 0 0,-1 0-1 0 0,1-2 1 0 0,0 1 0 0 0,-1-2-1 0 0,0 0 1 0 0,1 0 0 0 0,-1-1-1 0 0,0-1 1 0 0,0 0 0 0 0,0-1-1 0 0,-1-1 1 0 0,22-12 0 0 0,-5-1-586 0 0,0-2 0 0 0,-2-1-1 0 0,43-45 1 0 0,-65 62 519 0 0,-1 1 65 0 0,0-1 0 0 0,1 1 0 0 0,0-1 0 0 0,0 2 0 0 0,0-1 0 0 0,0 0 0 0 0,0 1 0 0 0,9-4 0 0 0,-13 7 39 0 0,1 0 1 0 0,0 1 0 0 0,-1-1-1 0 0,0 1 1 0 0,1-1-1 0 0,-1 1 1 0 0,1-1-1 0 0,-1 1 1 0 0,1 0-1 0 0,-1 0 1 0 0,0 0 0 0 0,0 0-1 0 0,1 0 1 0 0,-1 0-1 0 0,0 0 1 0 0,1 2-1 0 0,18 11 212 0 0,-14-13-188 0 0,0-1 0 0 0,0 1 1 0 0,0-1-1 0 0,0 0 0 0 0,0-1 1 0 0,0 0-1 0 0,-1 0 0 0 0,1 0 1 0 0,0 0-1 0 0,0-1 0 0 0,-1 0 1 0 0,1 0-1 0 0,-1-1 0 0 0,0 1 0 0 0,10-7 1 0 0,-7 4-26 0 0,-1-1 0 0 0,1 1 0 0 0,-1-2 0 0 0,0 1 0 0 0,0-1 0 0 0,-1 0 0 0 0,0 0 0 0 0,0 0 0 0 0,6-11 0 0 0,-11 15-15 0 0,1-1-1 0 0,-1 1 0 0 0,1-1 1 0 0,-1 1-1 0 0,0-1 0 0 0,0 0 1 0 0,-1 0-1 0 0,1 0 1 0 0,-1 1-1 0 0,0-1 0 0 0,0 0 1 0 0,0 0-1 0 0,0 0 1 0 0,-1 0-1 0 0,0 0 0 0 0,0 1 1 0 0,0-1-1 0 0,0 0 1 0 0,0 1-1 0 0,-1-1 0 0 0,1 1 1 0 0,-1-1-1 0 0,0 1 1 0 0,0 0-1 0 0,-4-5 0 0 0,1 2 0 0 0,1 1 0 0 0,-1 0 0 0 0,0 0 0 0 0,-1 1 0 0 0,1-1 0 0 0,-1 1 0 0 0,0 1 0 0 0,0-1 0 0 0,0 1 0 0 0,0 0 0 0 0,0 0 0 0 0,-1 0 0 0 0,-11-2-1 0 0,15 5 5 0 0,0-1-1 0 0,0 1 1 0 0,-1-1-1 0 0,1 1 0 0 0,0 0 1 0 0,-1 0-1 0 0,1 1 1 0 0,0-1-1 0 0,0 1 0 0 0,0-1 1 0 0,-1 1-1 0 0,1 0 1 0 0,0 0-1 0 0,0 1 0 0 0,0-1 1 0 0,0 1-1 0 0,-3 1 0 0 0,2 1 4 0 0,-1 0 0 0 0,1-1 0 0 0,0 2 0 0 0,0-1 0 0 0,0 0 0 0 0,1 1 0 0 0,0-1 0 0 0,0 1 0 0 0,-4 7 0 0 0,2 0 27 0 0,-1 2 1 0 0,1-1 0 0 0,1 0 0 0 0,1 1 0 0 0,0 0 0 0 0,0 0 0 0 0,0 17 0 0 0,3-16 82 0 0,1 0 1 0 0,0 1 0 0 0,1-1-1 0 0,1 0 1 0 0,0 0-1 0 0,1 0 1 0 0,1-1-1 0 0,0 1 1 0 0,1-1-1 0 0,0 0 1 0 0,1-1-1 0 0,1 0 1 0 0,0 0-1 0 0,16 19 1 0 0,-19-27-88 0 0,1 0 0 0 0,-1-1 0 0 0,1 0 0 0 0,0 0 0 0 0,0-1-1 0 0,1 0 1 0 0,-1 0 0 0 0,1 0 0 0 0,-1-1 0 0 0,1 0 0 0 0,0 0 0 0 0,0-1 0 0 0,0 1 0 0 0,0-1 0 0 0,0-1 0 0 0,11 0 0 0 0,-4 0-75 0 0,0-1 1 0 0,0-1-1 0 0,0 0 1 0 0,0-1 0 0 0,0 0-1 0 0,-1-1 1 0 0,19-9-1 0 0,-19 7-345 0 0,0-1 0 0 0,0 0 0 0 0,12-11 0 0 0,-13 9-588 0 0,-1-1 0 0 0,0-1 0 0 0,0 0 0 0 0,-1 0 1 0 0,-1-1-1 0 0,0-1 0 0 0,-1 1 0 0 0,0-1 1 0 0,8-20-1 0 0,-5 9-1815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2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6865 0 0,'-4'5'313'0'0,"-1"1"-1"0"0,1 1 0 0 0,0-1 0 0 0,0 0 0 0 0,1 1 1 0 0,0 0-1 0 0,0 0 0 0 0,0 0 0 0 0,1 0 0 0 0,0 0 1 0 0,1 0-1 0 0,0 0 0 0 0,0 1 0 0 0,0-1 0 0 0,1 1 1 0 0,0-1-1 0 0,0 1 0 0 0,1-1 0 0 0,2 9 0 0 0,3 17 138 0 0,1 0 0 0 0,22 59 0 0 0,-24-78-433 0 0,3 9 50 0 0,-6-12-55 0 0,1-1 0 0 0,1 0 0 0 0,-1-1 0 0 0,2 1 0 0 0,-1-1 0 0 0,1 0 0 0 0,1 0 0 0 0,-1 0 0 0 0,11 11 0 0 0,-15-19-25 0 0,-1 0 0 0 0,1-1 0 0 0,-1 1 0 0 0,1-1 0 0 0,-1 1 0 0 0,1-1 0 0 0,-1 0 0 0 0,1 1 0 0 0,0-1 0 0 0,-1 1 0 0 0,1-1 0 0 0,0 0 0 0 0,-1 0 0 0 0,1 1 0 0 0,0-1 0 0 0,-1 0 0 0 0,1 0-1 0 0,0 0 1 0 0,-1 0 0 0 0,1 0 0 0 0,0 0 0 0 0,-1 0 0 0 0,1 0 0 0 0,0 0 0 0 0,0 0 0 0 0,-1 0 0 0 0,1 0 0 0 0,0 0 0 0 0,-1-1 0 0 0,1 1 0 0 0,0 0 0 0 0,-1-1 0 0 0,2 0 0 0 0,-1 0-31 0 0,0-1 0 0 0,1 1 0 0 0,-1-1 0 0 0,0 0-1 0 0,0 0 1 0 0,0 1 0 0 0,-1-1 0 0 0,1 0 0 0 0,0 0 0 0 0,-1 0 0 0 0,1-4 0 0 0,1-6-122 0 0,-1 1 1 0 0,0-25 0 0 0,-3 2 88 0 0,0 6 153 0 0,1 0 1 0 0,1 0-1 0 0,1 0 1 0 0,8-42-1 0 0,-8 68-52 0 0,-1 0 1 0 0,1-1-1 0 0,0 1 0 0 0,0 0 0 0 0,0 0 0 0 0,0 0 1 0 0,1 0-1 0 0,-1 0 0 0 0,0 0 0 0 0,1 0 0 0 0,0 0 0 0 0,-1 0 1 0 0,1 1-1 0 0,0-1 0 0 0,0 1 0 0 0,0-1 0 0 0,0 1 1 0 0,0 0-1 0 0,0 0 0 0 0,0 0 0 0 0,0 0 0 0 0,1 0 1 0 0,-1 0-1 0 0,0 0 0 0 0,5 0 0 0 0,5 0-26 0 0,0 0-1 0 0,-1 0 0 0 0,1 1 1 0 0,15 2-1 0 0,12 0-306 0 0,61-12-7453 0 0,-75 6 3557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1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818 102 6785 0 0,'0'-1'28'0'0,"0"0"-1"0"0,1 0 0 0 0,-1 0 0 0 0,1 0 1 0 0,-1 0-1 0 0,1 0 0 0 0,-1 0 0 0 0,1 0 1 0 0,0 0-1 0 0,-1 1 0 0 0,1-1 0 0 0,0 0 1 0 0,0 0-1 0 0,0 0 0 0 0,-1 1 0 0 0,1-1 1 0 0,0 1-1 0 0,0-1 0 0 0,0 0 0 0 0,0 1 1 0 0,2-1-1 0 0,29-11 134 0 0,-21 8 12 0 0,-7 3-64 0 0,0 0 0 0 0,0-1 0 0 0,0 1 0 0 0,0-1 1 0 0,-1 0-1 0 0,1 0 0 0 0,-1-1 0 0 0,1 1 0 0 0,-1 0 0 0 0,0-1 0 0 0,0 0 0 0 0,0 0 0 0 0,0 0 0 0 0,0 0 1 0 0,2-4-1 0 0,-5 6-18 0 0,0 1 1 0 0,0-1 0 0 0,0 0-1 0 0,0 1 1 0 0,0-1 0 0 0,-1 0-1 0 0,1 1 1 0 0,0-1 0 0 0,0 0 0 0 0,0 1-1 0 0,-1-1 1 0 0,1 0 0 0 0,0 1-1 0 0,0-1 1 0 0,-1 1 0 0 0,1-1-1 0 0,-1 1 1 0 0,1-1 0 0 0,-1 1-1 0 0,1-1 1 0 0,0 1 0 0 0,-1-1-1 0 0,0 1 1 0 0,1-1 0 0 0,-1 1-1 0 0,1 0 1 0 0,-1-1 0 0 0,1 1 0 0 0,-1 0-1 0 0,0 0 1 0 0,1-1 0 0 0,-1 1-1 0 0,0 0 1 0 0,1 0 0 0 0,-2 0-1 0 0,-24-5 1152 0 0,-18 1-864 0 0,-1 2 0 0 0,1 2 0 0 0,0 2 0 0 0,0 2 0 0 0,0 2 0 0 0,-61 16 0 0 0,83-13-338 0 0,0 0 0 0 0,0 2 1 0 0,1 0-1 0 0,-38 28 0 0 0,-3 1 16 0 0,40-27-63 0 0,0 2 1 0 0,2 0 0 0 0,0 1 0 0 0,-35 36-1 0 0,43-39 2 0 0,1 1 0 0 0,1 0 0 0 0,0 1 0 0 0,1-1 0 0 0,0 2 0 0 0,1 0 0 0 0,1 0 0 0 0,-6 19 0 0 0,-1 19-53 0 0,2 1-1 0 0,-9 94 1 0 0,9 117-94 0 0,7-114 29 0 0,-8 813 312 0 0,8-179 673 0 0,3-742-780 0 0,-2 1136 864 0 0,24-612-625 0 0,12 225 28 0 0,-2-428-420 0 0,11 223-102 0 0,-2 166 411 0 0,-22-521-363 0 0,39 757 525 0 0,-38-687-331 0 0,-2-59-224 0 0,-12-148 243 0 0,0 271 156 0 0,-25-109-197 0 0,-5 125 49 0 0,25-305 3 0 0,4 1 1 0 0,24 146 0 0 0,14-37-84 0 0,-13-63 86 0 0,14 137-1 0 0,-36 119 130 0 0,-8-219-124 0 0,15 176 318 0 0,1-237-222 0 0,-8-69-159 0 0,-1 0 0 0 0,0 34 0 0 0,-3-42-27 0 0,0 0 0 0 0,2 0 0 0 0,1 0 0 0 0,13 37 0 0 0,5 26 277 0 0,-20-74-274 0 0,1-1 0 0 0,0 1 0 0 0,1-1-1 0 0,0 0 1 0 0,1-1 0 0 0,0 1 0 0 0,1-1 0 0 0,0 0 0 0 0,1-1 0 0 0,0 1 0 0 0,1-2-1 0 0,-1 1 1 0 0,2-1 0 0 0,0-1 0 0 0,0 1 0 0 0,16 9 0 0 0,-18-15 14 0 0,0 0 0 0 0,1 0-1 0 0,-1 0 1 0 0,1-1 0 0 0,-1 0 0 0 0,1-1 0 0 0,0 0 0 0 0,0 0 0 0 0,-1-1 0 0 0,16-2 0 0 0,7-2 267 0 0,52-14 1 0 0,6-1-127 0 0,5 6-51 0 0,99-28 0 0 0,-155 31-63 0 0,0-2 1 0 0,0-2 0 0 0,-1-2-1 0 0,-1-1 1 0 0,45-29 0 0 0,-74 42-135 0 0,0-1 0 0 0,1-1-1 0 0,-1 1 1 0 0,-1-1 0 0 0,1 0 0 0 0,-1-1 0 0 0,0 1 0 0 0,-1-1 0 0 0,0-1-1 0 0,0 1 1 0 0,0-1 0 0 0,-1 1 0 0 0,0-1 0 0 0,0 0 0 0 0,-1-1 0 0 0,0 1-1 0 0,-1-1 1 0 0,0 1 0 0 0,0-1 0 0 0,-1 0 0 0 0,1-9 0 0 0,-1-53-4019 0 0,-3 0-1 0 0,-2 1 1 0 0,-24-117 0 0 0,12 107-125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7650 0 0,'-2'1'114'0'0,"0"0"0"0"0,1 0 0 0 0,-1 0 0 0 0,1 0 1 0 0,0 0-1 0 0,-1 0 0 0 0,1 0 0 0 0,0 0 1 0 0,0 1-1 0 0,-1-1 0 0 0,1 1 0 0 0,0-1 0 0 0,0 0 1 0 0,1 1-1 0 0,-1 0 0 0 0,0-1 0 0 0,0 1 0 0 0,1 0 1 0 0,-1-1-1 0 0,1 1 0 0 0,0 0 0 0 0,-1-1 0 0 0,1 1 1 0 0,0 0-1 0 0,0 0 0 0 0,0 0 0 0 0,0-1 1 0 0,0 1-1 0 0,1 2 0 0 0,-1 7 110 0 0,2 1 1 0 0,-1-1-1 0 0,5 13 0 0 0,1 5-120 0 0,2 1 0 0 0,1-1 0 0 0,1 0 0 0 0,2-1 0 0 0,28 46 0 0 0,-41-73-124 0 0,1 0 1 0 0,-1-1-1 0 0,0 1 0 0 0,1 0 0 0 0,-1-1 0 0 0,0 1 0 0 0,1 0 0 0 0,-1-1 0 0 0,1 1 0 0 0,-1-1 0 0 0,1 1 0 0 0,-1-1 0 0 0,1 1 0 0 0,0-1 1 0 0,-1 1-1 0 0,1-1 0 0 0,0 0 0 0 0,-1 1 0 0 0,1-1 0 0 0,0 0 0 0 0,-1 0 0 0 0,1 1 0 0 0,0-1 0 0 0,1 0 0 0 0,-2 0-27 0 0,1-1 0 0 0,-1 0 0 0 0,1 1-1 0 0,-1-1 1 0 0,1 1 0 0 0,-1-1 0 0 0,0 0-1 0 0,1 1 1 0 0,-1-1 0 0 0,0 0 0 0 0,1 0 0 0 0,-1 1-1 0 0,0-1 1 0 0,0 0 0 0 0,0 0 0 0 0,0 1-1 0 0,0-1 1 0 0,0-1 0 0 0,-3-41-1233 0 0,-11-28 872 0 0,5 28 506 0 0,-5-59 0 0 0,13 100-64 0 0,1 1 0 0 0,0-1-1 0 0,0 0 1 0 0,0 1 0 0 0,0-1-1 0 0,0 0 1 0 0,0 1 0 0 0,0-1 0 0 0,0 0-1 0 0,1 1 1 0 0,-1-1 0 0 0,1 1-1 0 0,-1-1 1 0 0,1 1 0 0 0,0-1 0 0 0,0 1-1 0 0,-1-1 1 0 0,1 1 0 0 0,0-1-1 0 0,2 0 1 0 0,-2 1-11 0 0,0 1 0 0 0,1-1-1 0 0,-1 1 1 0 0,0 0 0 0 0,1 0 0 0 0,-1-1-1 0 0,0 1 1 0 0,1 0 0 0 0,-1 0-1 0 0,1 0 1 0 0,-1 1 0 0 0,0-1 0 0 0,1 0-1 0 0,-1 1 1 0 0,1-1 0 0 0,-1 0 0 0 0,0 1-1 0 0,0 0 1 0 0,1-1 0 0 0,-1 1-1 0 0,0 0 1 0 0,0-1 0 0 0,2 2 0 0 0,8 5-191 0 0,2-1-1 0 0,-1-1 1 0 0,1 0 0 0 0,-1 0 0 0 0,17 2 0 0 0,-21-5-648 0 0,0-1 0 0 0,0 0 1 0 0,0 0-1 0 0,-1-1 0 0 0,1 0 1 0 0,9-2-1 0 0,-4 0-1997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7554 0 0,'-4'8'125'0'0,"0"-1"-1"0"0,1 1 1 0 0,0 0 0 0 0,0 0 0 0 0,0 0 0 0 0,1 0 0 0 0,1 1 0 0 0,-1-1 0 0 0,1 0-1 0 0,1 17 1 0 0,1 9 338 0 0,7 46-1 0 0,-5-56-277 0 0,56 312 1462 0 0,-58-333-1646 0 0,12 47 157 0 0,-12-47-162 0 0,0-1 0 0 0,-1 1-1 0 0,1-1 1 0 0,1 1 0 0 0,-1-1 0 0 0,0 0-1 0 0,0 0 1 0 0,1 0 0 0 0,-1 0 0 0 0,1 0-1 0 0,0 0 1 0 0,0 0 0 0 0,-1 0-1 0 0,1 0 1 0 0,0-1 0 0 0,4 3 0 0 0,-5-4-97 0 0,0 0 0 0 0,0 0 1 0 0,0 0-1 0 0,0-1 0 0 0,0 1 1 0 0,0 0-1 0 0,0-1 1 0 0,0 1-1 0 0,0 0 0 0 0,0-1 1 0 0,0 1-1 0 0,0-1 1 0 0,0 1-1 0 0,0-1 0 0 0,0 0 1 0 0,-1 1-1 0 0,1-1 1 0 0,0 0-1 0 0,0 0 0 0 0,-1 1 1 0 0,1-1-1 0 0,-1 0 1 0 0,1 0-1 0 0,0 0 0 0 0,-1 0 1 0 0,0 0-1 0 0,1 0 1 0 0,-1 0-1 0 0,1 0 0 0 0,-1 0 1 0 0,0-1-1 0 0,12-36-2773 0 0,-12 36 2682 0 0,5-20-3013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10474 0 0,'-1'-1'21'0'0,"0"0"-1"0"0,1 0 0 0 0,-1 0 1 0 0,0-1-1 0 0,1 1 0 0 0,-1 0 1 0 0,1 0-1 0 0,-1-1 0 0 0,1 1 1 0 0,0 0-1 0 0,0-1 0 0 0,-1 1 1 0 0,1 0-1 0 0,0-1 0 0 0,0 1 1 0 0,0 0-1 0 0,0-1 0 0 0,1 1 1 0 0,-1 0-1 0 0,0 0 0 0 0,0-1 1 0 0,1 1-1 0 0,0-2 0 0 0,1 2 3 0 0,0-1 1 0 0,0 0-1 0 0,0 1 0 0 0,0 0 0 0 0,0-1 0 0 0,0 1 0 0 0,1 0 1 0 0,-1 0-1 0 0,0 0 0 0 0,4 0 0 0 0,12-6 40 0 0,132-46 258 0 0,-131 48-297 0 0,0 1 0 0 0,0 0 0 0 0,0 2 0 0 0,1 0 0 0 0,-1 1 0 0 0,23 2 0 0 0,-39-1-27 0 0,1 0-1 0 0,0 1 1 0 0,0-1-1 0 0,0 1 1 0 0,-1 0-1 0 0,1 1 1 0 0,0-1-1 0 0,-1 1 1 0 0,1-1-1 0 0,-1 1 1 0 0,1 0-1 0 0,-1 0 1 0 0,0 0-1 0 0,0 1 1 0 0,0-1-1 0 0,0 1 1 0 0,3 3-1 0 0,-5-3 2 0 0,0-1 0 0 0,0 0 0 0 0,0 1-1 0 0,0-1 1 0 0,0 1 0 0 0,0-1 0 0 0,0 1 0 0 0,-1 0 0 0 0,0-1-1 0 0,1 1 1 0 0,-1-1 0 0 0,0 1 0 0 0,0 0 0 0 0,0-1 0 0 0,-1 1 0 0 0,1 0-1 0 0,-1-1 1 0 0,1 1 0 0 0,-1-1 0 0 0,0 1 0 0 0,0-1 0 0 0,0 1-1 0 0,0-1 1 0 0,-1 0 0 0 0,1 0 0 0 0,-3 3 0 0 0,-15 20 1 0 0,0-1 1 0 0,-2-1 0 0 0,-1 0-1 0 0,-1-2 1 0 0,-49 35 0 0 0,45-35 8 0 0,1-2 65 0 0,-1-1-1 0 0,0-2 1 0 0,-56 25-1 0 0,78-41-60 0 0,9-7-30 0 0,11-9-104 0 0,117-90-5753 0 0,-97 81 2287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205 103 8578 0 0,'-26'2'259'0'0,"16"-1"-219"0"0,-1 0 0 0 0,1-1 0 0 0,0 0 0 0 0,-17-2 0 0 0,26 2-27 0 0,-1-1-1 0 0,1 1 1 0 0,-1 0-1 0 0,1-1 1 0 0,-1 1 0 0 0,1-1-1 0 0,-1 1 1 0 0,1-1-1 0 0,0 0 1 0 0,-1 0 0 0 0,1 0-1 0 0,0 1 1 0 0,0-1-1 0 0,0 0 1 0 0,0 0 0 0 0,0-1-1 0 0,0 1 1 0 0,0 0-1 0 0,0 0 1 0 0,0 0 0 0 0,0-1-1 0 0,0 1 1 0 0,1 0 0 0 0,-1-1-1 0 0,1 1 1 0 0,-1-1-1 0 0,1 1 1 0 0,-1-1 0 0 0,1 1-1 0 0,0-1 1 0 0,0 1-1 0 0,-1-1 1 0 0,1 1 0 0 0,0-1-1 0 0,1 1 1 0 0,-1-3-1 0 0,2-4 61 0 0,1 0 0 0 0,-1 1-1 0 0,1-1 1 0 0,1 1-1 0 0,0 0 1 0 0,6-11-1 0 0,-28 83 434 0 0,-2-20-300 0 0,3 0 0 0 0,2 1 0 0 0,2 1 1 0 0,-9 56-1 0 0,22-100-190 0 0,-1-1 1 0 0,1 0-1 0 0,-1 1 0 0 0,1-1 1 0 0,0 1-1 0 0,0-1 0 0 0,0 1 1 0 0,0-1-1 0 0,0 1 1 0 0,1-1-1 0 0,-1 1 0 0 0,1-1 1 0 0,-1 0-1 0 0,1 1 0 0 0,0-1 1 0 0,0 0-1 0 0,0 1 0 0 0,1-1 1 0 0,1 3-1 0 0,-2-4-6 0 0,0 0-1 0 0,0-1 0 0 0,-1 1 1 0 0,1-1-1 0 0,0 0 1 0 0,0 1-1 0 0,0-1 1 0 0,0 0-1 0 0,0 1 0 0 0,0-1 1 0 0,0 0-1 0 0,-1 0 1 0 0,1 0-1 0 0,0 0 1 0 0,0 0-1 0 0,0 0 0 0 0,0 0 1 0 0,0 0-1 0 0,2-1 1 0 0,0 1 8 0 0,-1-1-1 0 0,1-1 1 0 0,0 1 0 0 0,0 0 0 0 0,0-1 0 0 0,-1 1-1 0 0,1-1 1 0 0,3-2 0 0 0,10-12-10 0 0,0 0 0 0 0,-1 0-1 0 0,-1-2 1 0 0,0 0 0 0 0,-2 0 0 0 0,14-26 0 0 0,-10 17-55 0 0,1 1 0 0 0,24-28 1 0 0,-40 53 45 0 0,-1 0 0 0 0,1 0 1 0 0,-1 0-1 0 0,1 0 0 0 0,0 1 1 0 0,-1-1-1 0 0,1 0 0 0 0,0 0 1 0 0,-1 1-1 0 0,1-1 0 0 0,0 1 1 0 0,0-1-1 0 0,0 1 0 0 0,0-1 1 0 0,0 1-1 0 0,-1-1 0 0 0,1 1 1 0 0,0 0-1 0 0,0 0 1 0 0,0-1-1 0 0,0 1 0 0 0,0 0 1 0 0,0 0-1 0 0,0 0 0 0 0,0 0 1 0 0,0 0-1 0 0,0 0 0 0 0,2 0 1 0 0,-2 1 0 0 0,0 1 0 0 0,0-1 1 0 0,0 0-1 0 0,0 0 0 0 0,0 0 1 0 0,0 0-1 0 0,0 1 1 0 0,0-1-1 0 0,-1 0 0 0 0,1 1 1 0 0,0-1-1 0 0,-1 1 0 0 0,1-1 1 0 0,-1 1-1 0 0,0-1 1 0 0,1 2-1 0 0,1 9 18 0 0,-1-1 0 0 0,0 1 0 0 0,0 17 1 0 0,-3-2 2 0 0,0 9 15 0 0,3 37-1 0 0,-1-63-32 0 0,1-1-1 0 0,1 1 0 0 0,-1-1 1 0 0,2 1-1 0 0,-1-1 1 0 0,1 0-1 0 0,1 0 1 0 0,0 0-1 0 0,4 8 1 0 0,-7-17-52 0 0,-1 1 1 0 0,0 0 0 0 0,0-1-1 0 0,1 1 1 0 0,-1-1-1 0 0,1 1 1 0 0,-1 0-1 0 0,0-1 1 0 0,1 1-1 0 0,-1-1 1 0 0,1 1-1 0 0,-1-1 1 0 0,1 0-1 0 0,0 1 1 0 0,-1-1-1 0 0,1 1 1 0 0,-1-1-1 0 0,1 0 1 0 0,0 0-1 0 0,-1 1 1 0 0,1-1-1 0 0,0 0 1 0 0,-1 0-1 0 0,1 0 1 0 0,0 0-1 0 0,-1 1 1 0 0,1-1-1 0 0,0 0 1 0 0,-1 0-1 0 0,1 0 1 0 0,1-1-1 0 0,-1 0-155 0 0,1 1 0 0 0,-1-1 0 0 0,0 0-1 0 0,0 0 1 0 0,1 0 0 0 0,-1-1-1 0 0,0 1 1 0 0,0 0 0 0 0,0 0-1 0 0,0-1 1 0 0,0 1 0 0 0,1-3 0 0 0,17-45-3101 0 0,-14 28 541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 7978 0 0,'-3'-9'1145'0'0,"5"6"-272"0"0,15 12 239 0 0,22 24-113 0 0,-17-11-765 0 0,-1 1 0 0 0,-1 1 0 0 0,-2 0 0 0 0,24 41 0 0 0,53 118 338 0 0,-63-118-421 0 0,-20-44-618 0 0,-16-37-2386 0 0,-4-5 1954 0 0,-1 1 0 0 0,-1 0 1 0 0,-1 0-1 0 0,-14-19 1 0 0,9 17 1193 0 0,-1 2 0 0 0,0 0 1 0 0,-2 1-1 0 0,0 1 1 0 0,-38-27-1 0 0,34 33 784 0 0,-6-5 1700 0 0,77 15-1056 0 0,-5 1-1574 0 0,78-14-1 0 0,-52 2-2799 0 0,-65 12 1953 0 0,1 0-1 0 0,0-1 0 0 0,0 0 0 0 0,-1 0 0 0 0,1-1 0 0 0,-1 1 1 0 0,0-1-1 0 0,6-4 0 0 0,-1 0-2238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6 5977 0 0,'-5'-1'236'0'0,"-22"-3"637"0"0,26 4-799 0 0,0 0 0 0 0,0 0 0 0 0,0 0 0 0 0,0 0 0 0 0,0 0 0 0 0,0 0 0 0 0,0 0 0 0 0,0 0 0 0 0,0 1 0 0 0,0-1 0 0 0,0 0 0 0 0,0 1 0 0 0,1-1 0 0 0,-1 0 0 0 0,0 1 0 0 0,0-1 0 0 0,0 1 0 0 0,0 0 0 0 0,1-1 0 0 0,-1 1 0 0 0,0-1 0 0 0,1 1 0 0 0,-2 1 0 0 0,26 31 2324 0 0,-7-10-2002 0 0,-2 0 1 0 0,0 2 0 0 0,12 28 0 0 0,-24-46-338 0 0,0 1-1 0 0,-1-1 1 0 0,1 0 0 0 0,-2 1 0 0 0,1-1 0 0 0,-1 1 0 0 0,0 0-1 0 0,0 0 1 0 0,-1-1 0 0 0,0 1 0 0 0,-1 0 0 0 0,0-1 0 0 0,0 1-1 0 0,0 0 1 0 0,-1-1 0 0 0,-5 13 0 0 0,7-19-39 0 0,-1 1 1 0 0,1-1-1 0 0,-1 1 1 0 0,0-1-1 0 0,0 1 0 0 0,0-1 1 0 0,0 0-1 0 0,0 1 0 0 0,0-1 1 0 0,0 0-1 0 0,0 0 1 0 0,0 0-1 0 0,-1 0 0 0 0,-1 2 1 0 0,3-3-8 0 0,-1 0 0 0 0,0 0 0 0 0,1 0 1 0 0,-1 1-1 0 0,0-1 0 0 0,0 0 1 0 0,1 0-1 0 0,-1 0 0 0 0,0 0 0 0 0,1 0 1 0 0,-1 0-1 0 0,0 0 0 0 0,1-1 0 0 0,-1 1 1 0 0,0 0-1 0 0,1 0 0 0 0,-1 0 0 0 0,0-1 1 0 0,1 1-1 0 0,-1 0 0 0 0,1-1 0 0 0,-1 1 1 0 0,0-1-1 0 0,-2-1 9 0 0,1-1 1 0 0,0 1 0 0 0,-1-1-1 0 0,1 0 1 0 0,1 0-1 0 0,-1 0 1 0 0,0 0 0 0 0,1 0-1 0 0,-1 0 1 0 0,1 0-1 0 0,0 0 1 0 0,-1-4-1 0 0,-1-6-13 0 0,1 0-1 0 0,0 0 1 0 0,1 0-1 0 0,0 0 0 0 0,1-1 1 0 0,1 1-1 0 0,0 0 1 0 0,1 0-1 0 0,0 0 0 0 0,5-15 1 0 0,-5 21-15 0 0,0 0 0 0 0,1 0 0 0 0,0 0 1 0 0,0 1-1 0 0,0-1 0 0 0,1 1 0 0 0,0 0 0 0 0,0 0 0 0 0,1 0 1 0 0,0 1-1 0 0,0 0 0 0 0,0-1 0 0 0,0 2 0 0 0,1-1 1 0 0,0 1-1 0 0,0 0 0 0 0,0 0 0 0 0,1 0 0 0 0,10-4 0 0 0,-8 5-123 0 0,0 1 0 0 0,0 0-1 0 0,0 0 1 0 0,0 1-1 0 0,0 0 1 0 0,0 1 0 0 0,17 1-1 0 0,-9 1-1875 0 0,1 1 0 0 0,-1 0 0 0 0,19 7 0 0 0,-20-5-1512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61 156 5753 0 0,'-13'-1'491'0'0,"-18"-3"600"0"0,30 4-957 0 0,0 0 0 0 0,1 0 0 0 0,-1 0 0 0 0,0 0 0 0 0,0 0 0 0 0,1-1 0 0 0,-1 1 0 0 0,0 0 0 0 0,1 0 0 0 0,-1-1 0 0 0,0 1 0 0 0,1-1 0 0 0,-1 1 0 0 0,0 0 0 0 0,1-1 0 0 0,-1 1 0 0 0,1-1 1 0 0,-1 0-1 0 0,1 1 0 0 0,-1-1 0 0 0,1 1 0 0 0,-1-1 0 0 0,1 0 0 0 0,0 1 0 0 0,-1-1 0 0 0,1 0 0 0 0,-1-1 0 0 0,2 1 11 0 0,-1-1 0 0 0,1 1 1 0 0,-1 0-1 0 0,1-1 1 0 0,0 1-1 0 0,-1 0 0 0 0,1 0 1 0 0,0-1-1 0 0,0 1 1 0 0,0 0-1 0 0,0 0 0 0 0,0 0 1 0 0,0 0-1 0 0,0 0 1 0 0,1 0-1 0 0,-1 1 0 0 0,0-1 1 0 0,2-1-1 0 0,29-14 797 0 0,-28 14-721 0 0,27-10 142 0 0,1 2 0 0 0,0 0 0 0 0,0 3 0 0 0,43-6 0 0 0,19-4-105 0 0,-73 12-391 0 0,80-15 574 0 0,-88 19-837 0 0,1-1 0 0 0,-1 2 0 0 0,1 0 1 0 0,-1 0-1 0 0,20 4 0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9 6737 0 0,'0'0'42'0'0,"0"0"-1"0"0,0-1 0 0 0,0 1 0 0 0,0 0 0 0 0,0-1 1 0 0,0 1-1 0 0,0 0 0 0 0,0-1 0 0 0,0 1 0 0 0,0 0 0 0 0,-1-1 1 0 0,1 1-1 0 0,0 0 0 0 0,0-1 0 0 0,0 1 0 0 0,-1 0 0 0 0,1 0 1 0 0,0-1-1 0 0,0 1 0 0 0,-1 0 0 0 0,1 0 0 0 0,0-1 1 0 0,0 1-1 0 0,-1 0 0 0 0,1 0 0 0 0,0 0 0 0 0,-1 0 0 0 0,1-1 1 0 0,0 1-1 0 0,-1 0 0 0 0,1 0 0 0 0,0 0 0 0 0,-1 0 0 0 0,1 0 1 0 0,0 0-1 0 0,-1 0 0 0 0,1 0 0 0 0,0 0 0 0 0,-1 0 1 0 0,1 0-1 0 0,0 0 0 0 0,-1 0 0 0 0,1 0 0 0 0,0 0 0 0 0,-1 0 1 0 0,1 1-1 0 0,0-1 0 0 0,-1 0 0 0 0,1 0 0 0 0,0 0 0 0 0,-1 1 1 0 0,1-1-1 0 0,0 0 0 0 0,0 0 0 0 0,-1 1 0 0 0,0 0 82 0 0,1 0 1 0 0,0 0-1 0 0,-1 0 0 0 0,1 0 0 0 0,-1 0 0 0 0,1 0 0 0 0,0 0 0 0 0,0 0 0 0 0,0 1 0 0 0,0-1 1 0 0,0 0-1 0 0,0 0 0 0 0,0 0 0 0 0,0 0 0 0 0,0 0 0 0 0,0 0 0 0 0,0 1 0 0 0,1 0 0 0 0,9 24 912 0 0,11 27-320 0 0,-2 0 1 0 0,-3 1-1 0 0,-2 0 1 0 0,7 58-1 0 0,1 179 244 0 0,-21-285-912 0 0,-1 0 0 0 0,-1 0 0 0 0,1 0 0 0 0,-1 0 0 0 0,-1 7 0 0 0,2-13-38 0 0,0 0 0 0 0,0 0-1 0 0,-1 0 1 0 0,1 0-1 0 0,0 0 1 0 0,0 0 0 0 0,0 0-1 0 0,0 0 1 0 0,0 0-1 0 0,0 0 1 0 0,0 0 0 0 0,0 0-1 0 0,0 0 1 0 0,0 0-1 0 0,0 0 1 0 0,0 0 0 0 0,0 0-1 0 0,0-1 1 0 0,0 1-1 0 0,-1 0 1 0 0,1 0 0 0 0,0 0-1 0 0,0 0 1 0 0,0 0-1 0 0,0 0 1 0 0,0 0 0 0 0,0 0-1 0 0,0 0 1 0 0,0 0-1 0 0,0 0 1 0 0,0 0-1 0 0,0 0 1 0 0,0 0 0 0 0,-1 1-1 0 0,3-28 86 0 0,5-20-143 0 0,1 1-1 0 0,18-59 0 0 0,-20 88-8 0 0,0-1 0 0 0,1 1 1 0 0,1 0-1 0 0,1 0 0 0 0,0 1 0 0 0,1 0 1 0 0,1 1-1 0 0,22-25 0 0 0,-32 39 55 0 0,-1 0-1 0 0,1 0 1 0 0,0 1-1 0 0,0-1 1 0 0,0 0 0 0 0,0 0-1 0 0,0 1 1 0 0,0-1 0 0 0,0 0-1 0 0,0 1 1 0 0,0-1 0 0 0,0 1-1 0 0,0-1 1 0 0,0 1-1 0 0,0 0 1 0 0,1-1 0 0 0,-1 1-1 0 0,0 0 1 0 0,0 0 0 0 0,0 0-1 0 0,1 0 1 0 0,-1 0-1 0 0,0 0 1 0 0,0 0 0 0 0,0 0-1 0 0,1 1 1 0 0,-1-1 0 0 0,0 0-1 0 0,0 1 1 0 0,0-1-1 0 0,0 1 1 0 0,0-1 0 0 0,0 1-1 0 0,0 0 1 0 0,0-1 0 0 0,0 1-1 0 0,0 0 1 0 0,0 0-1 0 0,0-1 1 0 0,0 1 0 0 0,-1 0-1 0 0,1 0 1 0 0,0 0 0 0 0,0 0-1 0 0,-1 0 1 0 0,1 2 0 0 0,5 6 5 0 0,-1 0 0 0 0,-1 0 0 0 0,0 1 0 0 0,4 12 0 0 0,-5-13-11 0 0,13 40 202 0 0,-8-23-1370 0 0,20 43-1 0 0,-25-62 429 0 0,0-1 0 0 0,1 1 0 0 0,0-1 0 0 0,0 0 0 0 0,1-1 0 0 0,0 1 0 0 0,0-1 0 0 0,0 0-1 0 0,0 0 1 0 0,1 0 0 0 0,8 4 0 0 0,-3-3-439 0 0,3-3-1509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42 5817 0 0,'-1'-2'132'0'0,"0"-1"0"0"0,0 1 1 0 0,-1-1-1 0 0,1 1 0 0 0,-1-1 0 0 0,0 1 0 0 0,1 0 0 0 0,-1 0 0 0 0,0 0 0 0 0,-1 0 0 0 0,1 0 0 0 0,0 0 0 0 0,0 0 1 0 0,-1 1-1 0 0,1-1 0 0 0,-1 1 0 0 0,1 0 0 0 0,-1 0 0 0 0,0 0 0 0 0,1 0 0 0 0,-1 0 0 0 0,0 0 0 0 0,0 1 0 0 0,0-1 1 0 0,0 1-1 0 0,0 0 0 0 0,1 0 0 0 0,-1 0 0 0 0,0 0 0 0 0,0 1 0 0 0,0-1 0 0 0,0 1 0 0 0,1 0 0 0 0,-1-1 0 0 0,0 1 1 0 0,0 0-1 0 0,1 1 0 0 0,-1-1 0 0 0,1 0 0 0 0,-1 1 0 0 0,1 0 0 0 0,-3 1 0 0 0,-7 9 15 0 0,0 0 0 0 0,1 1 0 0 0,0 0 0 0 0,1 1 0 0 0,0 0 0 0 0,2 0 0 0 0,-1 1 0 0 0,2 0 0 0 0,0 1 0 0 0,0-1 0 0 0,2 1-1 0 0,0 1 1 0 0,1-1 0 0 0,0 1 0 0 0,-1 27 0 0 0,4-37-122 0 0,1 1-1 0 0,1-1 1 0 0,-1 0-1 0 0,1 0 1 0 0,0 0-1 0 0,1 0 1 0 0,0 0-1 0 0,0 0 1 0 0,0 0 0 0 0,1-1-1 0 0,0 1 1 0 0,5 7-1 0 0,-7-12-16 0 0,1 0 0 0 0,-1 0 0 0 0,1 0 0 0 0,0 0 0 0 0,-1 0 0 0 0,1-1 0 0 0,0 1 0 0 0,0 0 0 0 0,0-1 0 0 0,1 0 0 0 0,-1 0 0 0 0,0 1 0 0 0,0-1 0 0 0,1 0 0 0 0,-1-1 0 0 0,0 1-1 0 0,1 0 1 0 0,-1-1 0 0 0,1 1 0 0 0,-1-1 0 0 0,1 0 0 0 0,-1 0 0 0 0,1 0 0 0 0,-1 0 0 0 0,1 0 0 0 0,-1-1 0 0 0,1 1 0 0 0,-1-1 0 0 0,1 1 0 0 0,-1-1 0 0 0,1 0 0 0 0,-1 0 0 0 0,0 0 0 0 0,0-1 0 0 0,1 1 0 0 0,-1 0 0 0 0,3-3 0 0 0,4-3-16 0 0,1 0-1 0 0,-1-1 1 0 0,0 0 0 0 0,0 0 0 0 0,-1-1 0 0 0,0 0-1 0 0,11-17 1 0 0,39-77-907 0 0,-31 50 465 0 0,-23 46 405 0 0,13-24-41 0 0,-17 30 79 0 0,1 0 1 0 0,-1 0-1 0 0,1 0 1 0 0,0 0 0 0 0,-1 0-1 0 0,1 0 1 0 0,0 0-1 0 0,-1 0 1 0 0,1 0 0 0 0,0 1-1 0 0,0-1 1 0 0,0 0-1 0 0,0 0 1 0 0,0 1 0 0 0,0-1-1 0 0,0 1 1 0 0,0-1 0 0 0,0 1-1 0 0,0-1 1 0 0,2 0-1 0 0,-1 2 7 0 0,-1 0 0 0 0,0 0 0 0 0,0 0 0 0 0,1 0 0 0 0,-1 1 0 0 0,0-1 0 0 0,0 0-1 0 0,0 0 1 0 0,-1 1 0 0 0,1-1 0 0 0,0 0 0 0 0,0 1 0 0 0,-1-1 0 0 0,1 1 0 0 0,-1-1-1 0 0,1 1 1 0 0,-1-1 0 0 0,1 3 0 0 0,6 31 63 0 0,-7-33-60 0 0,7 47 35 0 0,13 67 95 0 0,-17-100-129 0 0,2 0-1 0 0,0 0 0 0 0,1-1 0 0 0,14 29 0 0 0,-19-42-89 0 0,0-1-1 0 0,0 1 1 0 0,0 0-1 0 0,0 0 0 0 0,1 0 1 0 0,-1-1-1 0 0,1 1 1 0 0,-1 0-1 0 0,1-1 1 0 0,0 1-1 0 0,0-1 1 0 0,-1 0-1 0 0,1 0 1 0 0,0 0-1 0 0,0 0 1 0 0,0 0-1 0 0,4 1 1 0 0,-5-2-103 0 0,0 0 1 0 0,0 0 0 0 0,1 0-1 0 0,-1-1 1 0 0,0 1-1 0 0,0 0 1 0 0,1-1 0 0 0,-1 1-1 0 0,0-1 1 0 0,0 1-1 0 0,0-1 1 0 0,0 1 0 0 0,0-1-1 0 0,0 0 1 0 0,0 0 0 0 0,0 0-1 0 0,0 1 1 0 0,0-1-1 0 0,0 0 1 0 0,0 0 0 0 0,-1 0-1 0 0,1 0 1 0 0,0 0 0 0 0,-1-1-1 0 0,1 1 1 0 0,0 0-1 0 0,-1 0 1 0 0,0 0 0 0 0,1 0-1 0 0,-1-1 1 0 0,1 0 0 0 0,4-14-834 0 0,-1-2-1619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 6073 0 0,'0'-1'63'0'0,"0"1"-1"0"0,0 0 1 0 0,0-1-1 0 0,0 1 0 0 0,0 0 1 0 0,0-1-1 0 0,-1 1 1 0 0,1 0-1 0 0,0-1 0 0 0,0 1 1 0 0,-1 0-1 0 0,1 0 1 0 0,0-1-1 0 0,0 1 0 0 0,-1 0 1 0 0,1 0-1 0 0,0 0 1 0 0,0-1-1 0 0,-1 1 0 0 0,1 0 1 0 0,0 0-1 0 0,-1 0 1 0 0,1 0-1 0 0,0-1 1 0 0,-1 1-1 0 0,1 0 0 0 0,-1 0 1 0 0,1 0-1 0 0,0 0 1 0 0,-1 0-1 0 0,1 0 0 0 0,0 0 1 0 0,-1 0-1 0 0,1 0 1 0 0,0 0-1 0 0,-1 0 0 0 0,1 1 1 0 0,0-1-1 0 0,-1 0 1 0 0,1 0-1 0 0,0 0 0 0 0,-1 0 1 0 0,1 0-1 0 0,0 1 1 0 0,-1-1-1 0 0,1 0 1 0 0,0 0-1 0 0,-1 1 0 0 0,1-1 1 0 0,0 0-1 0 0,0 0 1 0 0,0 1-1 0 0,-1-1 0 0 0,1 0 1 0 0,0 1-1 0 0,0-1 1 0 0,0 0-1 0 0,-1 1 0 0 0,1-1 1 0 0,0 0-1 0 0,0 1 1 0 0,0-1-1 0 0,0 0 0 0 0,0 1 1 0 0,0-1-1 0 0,0 1 1 0 0,-8 26 1970 0 0,9-12-1557 0 0,1 1 0 0 0,0-1 0 0 0,6 17 1 0 0,3 29 0 0 0,2 155 727 0 0,-12-209-1129 0 0,1-6-25 0 0,3-15-3 0 0,4-22-39 0 0,-7 27-30 0 0,6-42-79 0 0,1 2-1 0 0,3-1 1 0 0,2 2-1 0 0,33-77 1 0 0,-47 123 100 0 0,1 1 1 0 0,-1-1-1 0 0,1 1 1 0 0,0-1-1 0 0,-1 1 0 0 0,1-1 1 0 0,0 1-1 0 0,0 0 1 0 0,0-1-1 0 0,0 1 1 0 0,0 0-1 0 0,1 0 1 0 0,-1 0-1 0 0,0 0 1 0 0,0 0-1 0 0,1 0 1 0 0,-1 0-1 0 0,1 0 1 0 0,-1 0-1 0 0,1 1 1 0 0,-1-1-1 0 0,3 0 1 0 0,-2 1 4 0 0,-1 0 1 0 0,0 1 0 0 0,1-1 0 0 0,-1 1 0 0 0,0-1 0 0 0,0 1 0 0 0,1 0 0 0 0,-1 0 0 0 0,0-1 0 0 0,0 1 0 0 0,0 0 0 0 0,0 0-1 0 0,0 0 1 0 0,0 0 0 0 0,0 0 0 0 0,0 0 0 0 0,0 1 0 0 0,-1-1 0 0 0,1 0 0 0 0,0 2 0 0 0,6 9 22 0 0,-2 1 0 0 0,0 0-1 0 0,7 26 1 0 0,0 20-45 0 0,8 30 52 0 0,-17-79-70 0 0,0-1 1 0 0,1 1 0 0 0,0-1-1 0 0,1 0 1 0 0,0 0 0 0 0,10 13-1 0 0,-15-21-99 0 0,0-1 1 0 0,1 1-1 0 0,-1-1 0 0 0,0 0 0 0 0,1 1 0 0 0,-1-1 0 0 0,1 0 0 0 0,-1 1 0 0 0,1-1 0 0 0,-1 0 0 0 0,1 1 0 0 0,-1-1 1 0 0,1 0-1 0 0,-1 0 0 0 0,1 1 0 0 0,-1-1 0 0 0,1 0 0 0 0,-1 0 0 0 0,1 0 0 0 0,0 0 0 0 0,-1 0 0 0 0,1 0 1 0 0,-1 0-1 0 0,1 0 0 0 0,-1 0 0 0 0,1 0 0 0 0,-1 0 0 0 0,1 0 0 0 0,0 0 0 0 0,-1 0 0 0 0,1-1 0 0 0,-1 1 1 0 0,1 0-1 0 0,-1 0 0 0 0,1-1 0 0 0,-1 1 0 0 0,1 0 0 0 0,0-1 0 0 0,13-18-5283 0 0,-10 5 2310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224 133 8506 0 0,'0'-1'129'0'0,"-1"0"0"0"0,1 0 0 0 0,-1 0 1 0 0,1 0-1 0 0,-1 0 0 0 0,1 0 0 0 0,-1 0 0 0 0,1 0 1 0 0,0 0-1 0 0,0 0 0 0 0,-1 0 0 0 0,1 0 0 0 0,0 0 1 0 0,0-1-1 0 0,0 1 0 0 0,0 0 0 0 0,0 0 0 0 0,1 0 1 0 0,-1 0-1 0 0,0 0 0 0 0,1-2 0 0 0,11-29 666 0 0,-1 2-362 0 0,-10 28-419 0 0,-1 1 1 0 0,0-1-1 0 0,0 1 0 0 0,0-1 1 0 0,0 0-1 0 0,0 1 1 0 0,0-1-1 0 0,-1 0 0 0 0,1 1 1 0 0,-1-1-1 0 0,1 1 0 0 0,-1-1 1 0 0,1 0-1 0 0,-1 1 1 0 0,0-1-1 0 0,0 1 0 0 0,1 0 1 0 0,-1-1-1 0 0,0 1 0 0 0,-1 0 1 0 0,1 0-1 0 0,0-1 0 0 0,0 1 1 0 0,0 0-1 0 0,-1 0 1 0 0,1 0-1 0 0,0 0 0 0 0,-1 1 1 0 0,1-1-1 0 0,-1 0 0 0 0,1 0 1 0 0,-1 1-1 0 0,1-1 1 0 0,-1 1-1 0 0,0 0 0 0 0,1-1 1 0 0,-1 1-1 0 0,0 0 0 0 0,1 0 1 0 0,-1 0-1 0 0,0 0 0 0 0,1 0 1 0 0,-1 0-1 0 0,1 1 1 0 0,-1-1-1 0 0,0 0 0 0 0,1 1 1 0 0,-1 0-1 0 0,1-1 0 0 0,-1 1 1 0 0,1 0-1 0 0,-2 1 1 0 0,-10 8 57 0 0,1 2 1 0 0,1 0 0 0 0,0 0 0 0 0,1 1 0 0 0,0 0-1 0 0,1 1 1 0 0,-9 18 0 0 0,0 5 421 0 0,-24 67-1 0 0,41-101-469 0 0,-8 24 293 0 0,-7 32 1 0 0,14-52-264 0 0,1 0-1 0 0,0 0 1 0 0,0 0-1 0 0,1 0 1 0 0,0 0 0 0 0,0 0-1 0 0,1 0 1 0 0,0 0-1 0 0,0 0 1 0 0,3 11-1 0 0,-3-16-44 0 0,0 1-1 0 0,0-1 0 0 0,0 0 1 0 0,0 0-1 0 0,0 0 0 0 0,0-1 1 0 0,1 1-1 0 0,-1 0 0 0 0,1 0 1 0 0,-1-1-1 0 0,1 1 0 0 0,-1-1 1 0 0,1 1-1 0 0,0-1 0 0 0,0 0 1 0 0,0 1-1 0 0,0-1 0 0 0,0 0 1 0 0,0 0-1 0 0,0 0 0 0 0,0-1 1 0 0,3 1-1 0 0,-1 0 6 0 0,0-1-1 0 0,0 0 1 0 0,0 0-1 0 0,0 0 1 0 0,0-1-1 0 0,0 1 1 0 0,-1-1 0 0 0,1 0-1 0 0,0 0 1 0 0,0 0-1 0 0,6-3 1 0 0,0-2-22 0 0,0 1 1 0 0,0-1 0 0 0,0 0-1 0 0,-1-1 1 0 0,0 0-1 0 0,0-1 1 0 0,14-16-1 0 0,-10 6-261 0 0,-1 0 0 0 0,-1-1 1 0 0,0 0-1 0 0,14-38 0 0 0,19-84-571 0 0,-28 83 937 0 0,-16 58-86 0 0,0 0-1 0 0,0 0 1 0 0,0 0 0 0 0,0 0-1 0 0,0-1 1 0 0,0 1-1 0 0,0 0 1 0 0,0 0 0 0 0,0 0-1 0 0,0 0 1 0 0,0-1 0 0 0,0 1-1 0 0,0 0 1 0 0,0 0-1 0 0,0 0 1 0 0,1 0 0 0 0,-1 0-1 0 0,0-1 1 0 0,0 1-1 0 0,0 0 1 0 0,0 0 0 0 0,0 0-1 0 0,1 0 1 0 0,-1 0 0 0 0,0 0-1 0 0,0 0 1 0 0,0 0-1 0 0,0-1 1 0 0,0 1 0 0 0,1 0-1 0 0,-1 0 1 0 0,0 0 0 0 0,0 0-1 0 0,0 0 1 0 0,1 0-1 0 0,-1 0 1 0 0,0 0 0 0 0,0 0-1 0 0,0 0 1 0 0,0 0 0 0 0,1 0-1 0 0,-1 0 1 0 0,0 0-1 0 0,0 1 1 0 0,0-1 0 0 0,0 0-1 0 0,1 0 1 0 0,-1 0-1 0 0,0 0 1 0 0,0 0 0 0 0,0 0-1 0 0,0 0 1 0 0,12 13 496 0 0,10 26 263 0 0,-18-31-619 0 0,1 0-45 0 0,0 0 0 0 0,1-1 0 0 0,0 1 0 0 0,0-1 0 0 0,0-1-1 0 0,1 1 1 0 0,0-1 0 0 0,0 0 0 0 0,1 0 0 0 0,0-1 0 0 0,13 7 0 0 0,-14-9-370 0 0,0 0 0 0 0,0 0 0 0 0,1-1 0 0 0,-1 0 0 0 0,1 0 0 0 0,8 1 0 0 0,-9-3-919 0 0,0 0-1 0 0,-1 0 1 0 0,1 0-1 0 0,0-1 1 0 0,-1 0-1 0 0,1 0 1 0 0,10-3-1 0 0,-2-2-3365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176 0 7666 0 0,'-4'6'318'0'0,"-1"0"1"0"0,1 1-1 0 0,0-1 1 0 0,0 1-1 0 0,1 0 1 0 0,0 0-1 0 0,0 0 1 0 0,0 0-1 0 0,1 0 1 0 0,0 1-1 0 0,1-1 1 0 0,0 0 0 0 0,0 1-1 0 0,0 0 1 0 0,1-1-1 0 0,1 16 1 0 0,3 11 117 0 0,1 1 1 0 0,12 45 0 0 0,-13-61-209 0 0,72 238 323 0 0,-43-156-1111 0 0,-23-81-2337 0 0,-13-34-3349 0 0,-5-10 4356 0 0,2 10-431 0 0</inkml:trace>
  <inkml:trace contextRef="#ctx0" brushRef="#br0" timeOffset="1">44 436 11018 0 0,'-3'0'309'0'0,"0"0"0"0"0,-1 0-1 0 0,1 0 1 0 0,0 0 0 0 0,0 1-1 0 0,0-1 1 0 0,0 1 0 0 0,0 0-1 0 0,0 0 1 0 0,0 0 0 0 0,0 0 0 0 0,-3 3-1 0 0,44 3 3257 0 0,7-4-3446 0 0,0-2 1 0 0,0-2-1 0 0,0-2 0 0 0,0-1 1 0 0,59-15-1 0 0,-94 16-577 0 0,43-12-2723 0 0,-51 14 2413 0 0,1 0 1 0 0,-1 0 0 0 0,0 0-1 0 0,1 0 1 0 0,-1-1 0 0 0,0 1-1 0 0,0-1 1 0 0,0 0 0 0 0,0 1 0 0 0,2-3-1 0 0,-2-2-1530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3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337 313 7218 0 0,'-2'-26'1442'0'0,"2"-40"-1"0"0,2 41-560 0 0,-3 0 0 0 0,-3-30 0 0 0,3 47-718 0 0,0 0 0 0 0,-1 1 0 0 0,0-1 0 0 0,-1 1 0 0 0,1 0 0 0 0,-1 0 0 0 0,-1 0 0 0 0,0 0 0 0 0,0 0 0 0 0,0 1 0 0 0,-7-9 0 0 0,9 13-131 0 0,1 0 0 0 0,-1 1-1 0 0,1-1 1 0 0,-1 1 0 0 0,0-1-1 0 0,1 1 1 0 0,-1-1-1 0 0,0 1 1 0 0,0 0 0 0 0,0 0-1 0 0,0 0 1 0 0,0 0-1 0 0,-1 0 1 0 0,1 1 0 0 0,0-1-1 0 0,0 0 1 0 0,0 1 0 0 0,-1 0-1 0 0,1 0 1 0 0,0-1-1 0 0,0 1 1 0 0,-1 1 0 0 0,1-1-1 0 0,0 0 1 0 0,0 0-1 0 0,-1 1 1 0 0,1-1 0 0 0,0 1-1 0 0,0 0 1 0 0,0 0 0 0 0,0 0-1 0 0,0 0 1 0 0,0 0-1 0 0,0 0 1 0 0,0 0 0 0 0,0 1-1 0 0,0-1 1 0 0,1 1 0 0 0,-1-1-1 0 0,-1 3 1 0 0,-5 4-15 0 0,0 1 0 0 0,1 0 1 0 0,1 0-1 0 0,-1 0 0 0 0,1 1 1 0 0,-7 18-1 0 0,-12 32 56 0 0,3 2 0 0 0,-25 112-1 0 0,0 135-195 0 0,46-308 119 0 0,-4 39-284 0 0,2 0 0 0 0,1 0 0 0 0,2 0 0 0 0,7 57-1 0 0,-8-96 91 0 0,1 0-1 0 0,0 0 1 0 0,1 0-1 0 0,-1 1 1 0 0,0-1-1 0 0,0 0 1 0 0,0 0-1 0 0,1 0 1 0 0,-1 0-1 0 0,1 0 0 0 0,-1 1 1 0 0,1-1-1 0 0,-1 0 1 0 0,1 0-1 0 0,-1 0 1 0 0,1 0-1 0 0,0 0 1 0 0,0-1-1 0 0,0 1 0 0 0,-1 0 1 0 0,1 0-1 0 0,0 0 1 0 0,0-1-1 0 0,0 1 1 0 0,0 0-1 0 0,0-1 1 0 0,0 1-1 0 0,2 0 1 0 0,-2-1-29 0 0,0 0 1 0 0,0-1 0 0 0,0 1 0 0 0,-1 0-1 0 0,1 0 1 0 0,0-1 0 0 0,-1 1 0 0 0,1-1-1 0 0,0 1 1 0 0,-1 0 0 0 0,1-1 0 0 0,0 1 0 0 0,-1-1-1 0 0,1 1 1 0 0,-1-1 0 0 0,1 0 0 0 0,-1 1-1 0 0,1-1 1 0 0,-1 0 0 0 0,1-1 0 0 0,6-16-187 0 0,-4-2-361 0 0,-1-4-1259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2 9922 0 0,'-7'-1'387'0'0,"0"1"1"0"0,0-1-1 0 0,1 1 0 0 0,-1 0 0 0 0,0 1 1 0 0,0 0-1 0 0,1 0 0 0 0,-11 3 0 0 0,14-4-313 0 0,0 1 0 0 0,0 0 0 0 0,0 0-1 0 0,0 0 1 0 0,0 1 0 0 0,1-1 0 0 0,-1 1-1 0 0,0-1 1 0 0,1 1 0 0 0,-1 0 0 0 0,1 0 0 0 0,0 0-1 0 0,0 0 1 0 0,0 1 0 0 0,0-1 0 0 0,0 1-1 0 0,0-1 1 0 0,0 1 0 0 0,1-1 0 0 0,-3 7 0 0 0,4-8-44 0 0,0 0 1 0 0,0 0 0 0 0,0 1-1 0 0,0-1 1 0 0,1 0 0 0 0,-1 0 0 0 0,0 0-1 0 0,1 1 1 0 0,-1-1 0 0 0,1 0 0 0 0,-1 0-1 0 0,1 0 1 0 0,-1 0 0 0 0,1 0 0 0 0,0 0-1 0 0,0 0 1 0 0,-1 0 0 0 0,1 0-1 0 0,0 0 1 0 0,0-1 0 0 0,0 1 0 0 0,0 0-1 0 0,0 0 1 0 0,0-1 0 0 0,0 1 0 0 0,0-1-1 0 0,1 1 1 0 0,-1-1 0 0 0,0 1-1 0 0,0-1 1 0 0,2 1 0 0 0,41 10 114 0 0,-44-11-133 0 0,44 6-76 0 0,-1-3 1 0 0,0-2-1 0 0,79-7 1 0 0,6 0-1462 0 0,-88 6 753 0 0,-12-1-494 0 0,1 1 0 0 0,0 1 0 0 0,-1 1 0 0 0,1 2 0 0 0,52 13 1 0 0,-81-17 1296 0 0,1 0 0 0 0,0 0 1 0 0,-1 0-1 0 0,1 0 1 0 0,-1 0-1 0 0,1 1 1 0 0,0-1-1 0 0,-1 0 1 0 0,1 0-1 0 0,-1 1 0 0 0,1-1 1 0 0,0 0-1 0 0,-1 1 1 0 0,1-1-1 0 0,-1 1 1 0 0,1-1-1 0 0,-1 1 0 0 0,0-1 1 0 0,1 1-1 0 0,-1-1 1 0 0,1 1-1 0 0,-1-1 1 0 0,0 1-1 0 0,0-1 1 0 0,1 1-1 0 0,-1 0 0 0 0,0-1 1 0 0,0 1-1 0 0,0 0 1 0 0,1-1-1 0 0,-1 2 1 0 0,-1-1 75 0 0,1 0 1 0 0,-1 0 0 0 0,0 0 0 0 0,1 0-1 0 0,-1 0 1 0 0,0 0 0 0 0,0 0 0 0 0,0 0 0 0 0,0 0-1 0 0,0 0 1 0 0,0 0 0 0 0,0-1 0 0 0,0 1-1 0 0,-2 1 1 0 0,-54 23 2821 0 0,46-21-2631 0 0,-6 3 311 0 0,0 1-1 0 0,1 0 1 0 0,-1 1 0 0 0,2 1-1 0 0,-26 19 1 0 0,37-26-554 0 0,1 1 0 0 0,-1-1 0 0 0,1 1 0 0 0,0 0 0 0 0,0 0 0 0 0,0 0 0 0 0,1 0 0 0 0,-1 0 0 0 0,1 1 0 0 0,0-1 0 0 0,0 1 0 0 0,0 0 0 0 0,1-1 0 0 0,0 1 0 0 0,0 0 0 0 0,0 0 0 0 0,0 0 0 0 0,1 0 0 0 0,0 0 0 0 0,0 0 0 0 0,0-1 0 0 0,0 1 0 0 0,1 0 0 0 0,0 0 0 0 0,0 0 0 0 0,3 7 0 0 0,-1-4-43 0 0,0 0 0 0 0,1 0 0 0 0,0 0 0 0 0,0 0 0 0 0,1-1 0 0 0,0 0 0 0 0,1 0 0 0 0,-1 0 0 0 0,1-1 0 0 0,0 1 0 0 0,1-1 0 0 0,0-1 0 0 0,0 1 0 0 0,0-1 0 0 0,0-1 0 0 0,1 1 0 0 0,0-1 0 0 0,0-1 0 0 0,0 1 0 0 0,0-1 0 0 0,0-1 0 0 0,1 1 0 0 0,0-1 0 0 0,11 1 0 0 0,-9-2-7 0 0,-1 0 0 0 0,1-1 0 0 0,0 0 1 0 0,-1-1-1 0 0,1 0 0 0 0,0-1 0 0 0,-1 0 1 0 0,0 0-1 0 0,1-1 0 0 0,-1-1 0 0 0,0 0 0 0 0,-1 0 1 0 0,1 0-1 0 0,-1-2 0 0 0,1 1 0 0 0,-2-1 0 0 0,1 0 1 0 0,-1-1-1 0 0,15-14 0 0 0,-18 15-3 0 0,0 0 0 0 0,0 0 1 0 0,-1-1-1 0 0,0 0 0 0 0,0 0 0 0 0,0 0 0 0 0,-1-1 1 0 0,0 1-1 0 0,0-1 0 0 0,-1 1 0 0 0,0-1 0 0 0,0 0 0 0 0,-1 0 1 0 0,0 0-1 0 0,0 0 0 0 0,-1 0 0 0 0,-1-14 0 0 0,0 16 4 0 0,-1 0 0 0 0,1 0 1 0 0,-1 0-1 0 0,0 1 0 0 0,0-1 0 0 0,-1 1 0 0 0,1 0 0 0 0,-1-1 0 0 0,-1 1 0 0 0,1 0 0 0 0,-1 1 0 0 0,1-1 0 0 0,-1 1 0 0 0,-1-1 0 0 0,1 1 0 0 0,0 1 0 0 0,-1-1 0 0 0,0 0 0 0 0,0 1 0 0 0,0 0 1 0 0,0 0-1 0 0,-1 1 0 0 0,1 0 0 0 0,-11-4 0 0 0,6 4-2 0 0,1 0 1 0 0,-1 0 0 0 0,1 1 0 0 0,-1 0-1 0 0,0 1 1 0 0,1 0 0 0 0,-1 1-1 0 0,0 0 1 0 0,1 0 0 0 0,-1 1-1 0 0,1 0 1 0 0,-1 1 0 0 0,1 0 0 0 0,0 0-1 0 0,0 1 1 0 0,0 0 0 0 0,1 0-1 0 0,0 1 1 0 0,-1 1 0 0 0,-7 6-1 0 0,15-12-11 0 0,1 1 0 0 0,-1-1 0 0 0,0 1-1 0 0,1-1 1 0 0,-1 1 0 0 0,0 0 0 0 0,1-1-1 0 0,-1 1 1 0 0,1 0 0 0 0,-1-1 0 0 0,1 1-1 0 0,-1 0 1 0 0,1 0 0 0 0,0-1 0 0 0,-1 1-1 0 0,1 0 1 0 0,0 0 0 0 0,-1 0 0 0 0,1 0-1 0 0,0-1 1 0 0,0 1 0 0 0,0 0 0 0 0,0 0-1 0 0,0 0 1 0 0,0 0 0 0 0,0 0 0 0 0,0-1-1 0 0,0 1 1 0 0,1 0 0 0 0,-1 0 0 0 0,0 0-1 0 0,0 0 1 0 0,1-1 0 0 0,-1 1 0 0 0,0 0-1 0 0,1 0 1 0 0,-1-1 0 0 0,1 1 0 0 0,-1 0-1 0 0,1-1 1 0 0,0 1 0 0 0,-1 0 0 0 0,1-1-1 0 0,-1 1 1 0 0,1-1 0 0 0,0 1 0 0 0,0-1-1 0 0,-1 1 1 0 0,1-1 0 0 0,0 1-1 0 0,0-1 1 0 0,0 0 0 0 0,1 1 0 0 0,4 1-53 0 0,-1 1 1 0 0,1-1-1 0 0,0-1 1 0 0,0 1-1 0 0,0-1 1 0 0,10 1-1 0 0,48-2-1783 0 0,122-18-1 0 0,-99 8 165 0 0,-52 4 1207 0 0,-26 4 434 0 0,0 0 0 0 0,-1 1 0 0 0,1 0 0 0 0,0 0 0 0 0,0 1 0 0 0,0 0 0 0 0,13 2 0 0 0,-22-2 64 0 0,1 0 1 0 0,-1 0-1 0 0,1 0 0 0 0,-1 1 1 0 0,1-1-1 0 0,-1 0 1 0 0,0 0-1 0 0,1 1 1 0 0,-1-1-1 0 0,1 0 1 0 0,-1 1-1 0 0,0-1 1 0 0,1 0-1 0 0,-1 1 1 0 0,0-1-1 0 0,0 1 0 0 0,1-1 1 0 0,-1 1-1 0 0,0-1 1 0 0,0 0-1 0 0,0 1 1 0 0,1-1-1 0 0,-1 1 1 0 0,0-1-1 0 0,0 1 1 0 0,0-1-1 0 0,0 1 0 0 0,0-1 1 0 0,0 1-1 0 0,0-1 1 0 0,0 1-1 0 0,0-1 1 0 0,0 1-1 0 0,0-1 1 0 0,0 1-1 0 0,0-1 1 0 0,-1 1-1 0 0,1-1 1 0 0,0 1-1 0 0,0-1 0 0 0,-1 0 1 0 0,1 1-1 0 0,0-1 1 0 0,0 1-1 0 0,-1-1 1 0 0,1 0-1 0 0,-1 1 1 0 0,-19 25 1124 0 0,14-19-856 0 0,-28 34 1034 0 0,-24 34 728 0 0,53-68-1909 0 0,0 1 0 0 0,1 0-1 0 0,0 0 1 0 0,0 0 0 0 0,1 0 0 0 0,0 1-1 0 0,1-1 1 0 0,-2 11 0 0 0,3-17-131 0 0,1 1 1 0 0,0-1 0 0 0,0 0-1 0 0,0 1 1 0 0,0-1-1 0 0,0 0 1 0 0,0 0-1 0 0,1 1 1 0 0,-1-1-1 0 0,1 0 1 0 0,-1 0 0 0 0,1 1-1 0 0,0-1 1 0 0,0 0-1 0 0,0 0 1 0 0,0 0-1 0 0,1 0 1 0 0,-1 0 0 0 0,0 0-1 0 0,3 1 1 0 0,-2 0 2 0 0,1-1-1 0 0,0 0 1 0 0,0 0 0 0 0,0 0 0 0 0,0-1 0 0 0,1 1 0 0 0,-1-1 0 0 0,0 1 0 0 0,1-1 0 0 0,-1 0-1 0 0,7 0 1 0 0,0 1-4 0 0,0-2 0 0 0,0 1 0 0 0,0-1 0 0 0,0-1 0 0 0,0 0 0 0 0,-1 0 0 0 0,1-1 0 0 0,12-4 0 0 0,-10 1-30 0 0,0-2 1 0 0,0 1 0 0 0,0-1 0 0 0,-1-1 0 0 0,0 0-1 0 0,-1-1 1 0 0,0 0 0 0 0,0-1 0 0 0,-1 1 0 0 0,0-2-1 0 0,-1 1 1 0 0,0-1 0 0 0,-1-1 0 0 0,0 0 0 0 0,0 1-1 0 0,-1-2 1 0 0,-1 1 0 0 0,0-1 0 0 0,4-17 0 0 0,-9 25 9 0 0,1 0 0 0 0,0 1 0 0 0,-1-1 0 0 0,0 0 0 0 0,0 1 0 0 0,-1-1 0 0 0,1 0 0 0 0,-1 1 0 0 0,0-1 0 0 0,0 1 1 0 0,-1-1-1 0 0,1 1 0 0 0,-1-1 0 0 0,0 1 0 0 0,0 0 0 0 0,0 0 0 0 0,-1 0 0 0 0,0 0 0 0 0,1 0 0 0 0,-1 1 0 0 0,-1-1 0 0 0,-6-5 1 0 0,4 4-2 0 0,0 0 0 0 0,0 1 0 0 0,-1 0 0 0 0,1 0 1 0 0,-1 0-1 0 0,0 1 0 0 0,-1 0 0 0 0,1 1 0 0 0,0-1 0 0 0,-1 1 1 0 0,1 1-1 0 0,-1-1 0 0 0,-8 1 0 0 0,0 0-189 0 0,-1 0-1 0 0,1 1 1 0 0,-1 1 0 0 0,1 1-1 0 0,0 1 1 0 0,0 0-1 0 0,0 0 1 0 0,-21 9 0 0 0,67-5-10091 0 0,-15-11 9412 0 0,-1-1 1 0 0,1 0-1 0 0,15-9 1 0 0,-5 2-1069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7 5409 0 0,'-8'-6'5375'0'0,"7"6"-5229"0"0,-7 12 2016 0 0,-1 19-886 0 0,3 23-447 0 0,1 0-1 0 0,3 0 1 0 0,6 67-1 0 0,-1-48-622 0 0,-1-28-340 0 0,2-1 0 0 0,2 1 1 0 0,15 53-1 0 0,-16-80-3925 0 0,-9-33-778 0 0,-8-32 333 0 0,-2 0 3360 0 0,6 20-729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34 233 5057 0 0,'-1'-1'331'0'0,"-1"1"0"0"0,1-1 0 0 0,-1 1 1 0 0,1 0-1 0 0,-1-1 0 0 0,1 1 0 0 0,-1 0 0 0 0,1 0 0 0 0,0 0 0 0 0,-1 0 0 0 0,1 0 0 0 0,-1 0 0 0 0,1 0 1 0 0,-1 1-1 0 0,1-1 0 0 0,-1 1 0 0 0,1-1 0 0 0,0 1 0 0 0,-3 0 0 0 0,4-1-256 0 0,0 1 1 0 0,0-1-1 0 0,0 0 0 0 0,-1 0 0 0 0,1 1 1 0 0,0-1-1 0 0,0 0 0 0 0,0 0 1 0 0,-1 1-1 0 0,1-1 0 0 0,0 0 0 0 0,0 1 1 0 0,0-1-1 0 0,0 0 0 0 0,0 1 0 0 0,0-1 1 0 0,0 0-1 0 0,0 1 0 0 0,0-1 0 0 0,0 1 1 0 0,0-1-1 0 0,0 0 0 0 0,0 1 0 0 0,0-1 1 0 0,0 0-1 0 0,0 1 0 0 0,0-1 0 0 0,13 14 1385 0 0,-6-9-1296 0 0,2 0 0 0 0,-1 0 0 0 0,0-1 0 0 0,1-1 0 0 0,0 1 0 0 0,-1-1 0 0 0,1-1 0 0 0,1 0 0 0 0,-1 0-1 0 0,0-1 1 0 0,12 1 0 0 0,15-1-215 0 0,58-7 0 0 0,-28 1 126 0 0,-28 4-138 0 0,23-1-291 0 0,100-15-1 0 0,-156 16 356 0 0,0 0-1 0 0,0-1 0 0 0,-1 0 1 0 0,1 0-1 0 0,-1 0 1 0 0,0 0-1 0 0,1-1 1 0 0,-1 0-1 0 0,0 1 0 0 0,0-1 1 0 0,-1-1-1 0 0,1 1 1 0 0,-1-1-1 0 0,1 1 1 0 0,-1-1-1 0 0,0 0 0 0 0,0 0 1 0 0,2-5-1 0 0,0-1-3 0 0,-1 1 0 0 0,0-1 0 0 0,0-1 0 0 0,-1 1-1 0 0,0 0 1 0 0,-1-1 0 0 0,2-13 0 0 0,-4 19 13 0 0,0-1 1 0 0,0 1-1 0 0,-1 0 1 0 0,1 0-1 0 0,-1 0 1 0 0,0-1-1 0 0,0 1 1 0 0,-1 0-1 0 0,-2-5 1 0 0,4 8-12 0 0,0 1 0 0 0,-1 0 0 0 0,0 0 0 0 0,1-1 1 0 0,-1 1-1 0 0,0 0 0 0 0,1 0 0 0 0,-1-1 1 0 0,0 1-1 0 0,0 0 0 0 0,0 0 0 0 0,0 0 0 0 0,0 0 1 0 0,0 0-1 0 0,0 1 0 0 0,0-1 0 0 0,-1 0 0 0 0,1 0 1 0 0,0 1-1 0 0,0-1 0 0 0,-1 1 0 0 0,1-1 0 0 0,0 1 1 0 0,-1 0-1 0 0,1-1 0 0 0,-1 1 0 0 0,1 0 0 0 0,0 0 1 0 0,-1 0-1 0 0,1 0 0 0 0,-1 0 0 0 0,1 0 0 0 0,0 0 1 0 0,-1 0-1 0 0,1 1 0 0 0,-1-1 0 0 0,0 1 1 0 0,-6 3 30 0 0,0 1 1 0 0,1-1 0 0 0,0 2 0 0 0,0-1 0 0 0,0 1 0 0 0,1-1 0 0 0,0 2 0 0 0,0-1 0 0 0,0 1 0 0 0,1 0 0 0 0,0 0 0 0 0,-5 10 0 0 0,0 0 145 0 0,1 1-1 0 0,1 0 1 0 0,0 0-1 0 0,-6 27 1 0 0,11-34-67 0 0,0 1 0 0 0,1-1 0 0 0,1 0 1 0 0,0 1-1 0 0,0-1 0 0 0,1 0 0 0 0,0 1 0 0 0,5 20 0 0 0,-4-28-91 0 0,0 1 0 0 0,0-1-1 0 0,1 1 1 0 0,0-1 0 0 0,0 0-1 0 0,0 0 1 0 0,0 0 0 0 0,1 0-1 0 0,-1 0 1 0 0,1 0 0 0 0,0-1-1 0 0,0 1 1 0 0,0-1 0 0 0,1 0-1 0 0,0 0 1 0 0,-1 0 0 0 0,1 0-1 0 0,0-1 1 0 0,0 1 0 0 0,0-1-1 0 0,0 0 1 0 0,1 0 0 0 0,-1-1-1 0 0,7 2 1 0 0,-2-1-17 0 0,1-1 0 0 0,-1 0 0 0 0,1 0 0 0 0,0-1-1 0 0,-1 0 1 0 0,1-1 0 0 0,-1 0 0 0 0,1 0 0 0 0,-1-1 0 0 0,1-1 0 0 0,-1 1-1 0 0,0-2 1 0 0,0 1 0 0 0,0-1 0 0 0,-1 0 0 0 0,1-1 0 0 0,-1 0 0 0 0,14-11-1 0 0,8-9-237 0 0,-1-1-1 0 0,-1-2 1 0 0,30-37 0 0 0,-44 47 168 0 0,-1-1 0 0 0,-1-1 0 0 0,-1 0 0 0 0,-1-1 0 0 0,-1 0 0 0 0,8-26 0 0 0,5-9 87 0 0,-21 54-1 0 0,-1 0 0 0 0,1 0 0 0 0,-1 1 0 0 0,1-1 0 0 0,0 0-1 0 0,0 1 1 0 0,0-1 0 0 0,-1 1 0 0 0,2-1 0 0 0,-1 1 0 0 0,0-1 0 0 0,0 1-1 0 0,0 0 1 0 0,1 0 0 0 0,-1 0 0 0 0,1-1 0 0 0,-1 1 0 0 0,3-1-1 0 0,-3 2 6 0 0,1 1 0 0 0,-1-1-1 0 0,1 1 1 0 0,-1-1-1 0 0,0 1 1 0 0,1-1-1 0 0,-1 1 1 0 0,0 0 0 0 0,1 0-1 0 0,-1 0 1 0 0,0-1-1 0 0,0 1 1 0 0,0 0-1 0 0,0 0 1 0 0,0 1 0 0 0,0-1-1 0 0,0 0 1 0 0,0 0-1 0 0,0 0 1 0 0,0 1-1 0 0,-1-1 1 0 0,2 3 0 0 0,8 13 53 0 0,-1 1 1 0 0,-1 0-1 0 0,0 1 1 0 0,8 33-1 0 0,11 81-28 0 0,-24-109-53 0 0,-2-15-12 0 0,0 1 1 0 0,0-1-1 0 0,1 1 0 0 0,0-1 0 0 0,1 0 0 0 0,0 0 0 0 0,0 0 0 0 0,6 11 0 0 0,-9-19 14 0 0,1-1-1 0 0,-1 0 1 0 0,0 0 0 0 0,0 0-1 0 0,0 0 1 0 0,0 1 0 0 0,0-1-1 0 0,1 0 1 0 0,-1 0 0 0 0,0 0-1 0 0,0 0 1 0 0,0 0 0 0 0,1 1-1 0 0,-1-1 1 0 0,0 0 0 0 0,0 0-1 0 0,0 0 1 0 0,1 0 0 0 0,-1 0-1 0 0,0 0 1 0 0,0 0 0 0 0,0 0-1 0 0,1 0 1 0 0,-1 0 0 0 0,0 0-1 0 0,0 0 1 0 0,1 0 0 0 0,-1 0-1 0 0,0 0 1 0 0,0 0 0 0 0,1 0-1 0 0,-1 0 1 0 0,0 0-1 0 0,0 0 1 0 0,0 0 0 0 0,1 0-1 0 0,-1-1 1 0 0,0 1 0 0 0,0 0-1 0 0,0 0 1 0 0,0 0 0 0 0,1-1-1 0 0,7-11-100 0 0,2-16 18 0 0,-10 28 83 0 0,12-43 67 0 0,25-57 0 0 0,-32 88 81 0 0,1 1 1 0 0,0-1 0 0 0,0 1 0 0 0,2 1 0 0 0,-1-1 0 0 0,1 1 0 0 0,0 1 0 0 0,1-1 0 0 0,17-13 0 0 0,-20 20-31 0 0,0-1 1 0 0,0 1-1 0 0,0 0 0 0 0,1 1 0 0 0,-1-1 1 0 0,1 1-1 0 0,0 1 0 0 0,-1-1 0 0 0,1 1 0 0 0,0 0 1 0 0,0 1-1 0 0,0 0 0 0 0,11 0 0 0 0,10 3 23 0 0,-1 1 0 0 0,29 8 1 0 0,-27-5-146 0 0,-14-4-480 0 0,-1 1 0 0 0,1 1 0 0 0,24 11 0 0 0,-23-7-4462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28.1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69 193 5369 0 0,'-28'-12'521'0'0,"23"11"-352"0"0,1-1-1 0 0,-1 0 1 0 0,1 0 0 0 0,-1 0 0 0 0,1 0 0 0 0,0-1-1 0 0,-4-3 1 0 0,8 5-69 0 0,0 1 0 0 0,-1-1 0 0 0,1 0 0 0 0,0 0-1 0 0,0 1 1 0 0,0-1 0 0 0,0 0 0 0 0,0 0 0 0 0,0 1 0 0 0,0-1-1 0 0,0 0 1 0 0,0 0 0 0 0,0 1 0 0 0,0-1 0 0 0,1 0 0 0 0,-1 1-1 0 0,0-1 1 0 0,1 0 0 0 0,-1 0 0 0 0,0 1 0 0 0,1-1 0 0 0,-1 1-1 0 0,1-1 1 0 0,-1 0 0 0 0,1 1 0 0 0,-1-1 0 0 0,1 1 0 0 0,-1-1 0 0 0,1 1-1 0 0,-1-1 1 0 0,1 1 0 0 0,0 0 0 0 0,-1-1 0 0 0,1 1 0 0 0,0 0-1 0 0,1-1 1 0 0,27-14 1721 0 0,-23 13-1659 0 0,1 1 0 0 0,-1 1 0 0 0,1-1 0 0 0,-1 1 0 0 0,0 0 0 0 0,1 1 0 0 0,-1 0-1 0 0,0 0 1 0 0,7 1 0 0 0,59 23 1056 0 0,-2-1-414 0 0,-20-17-412 0 0,0-1 1 0 0,0-3-1 0 0,78-5 1 0 0,-36 0-44 0 0,323 23 973 0 0,1-1 75 0 0,-301-19-1116 0 0,281-12 263 0 0,7-16-269 0 0,-187 15-67 0 0,542-24 218 0 0,-538 31-353 0 0,218-10 120 0 0,15 4-46 0 0,-128 6-59 0 0,396 17-80 0 0,30-14 126 0 0,-600-3-139 0 0,300 18 160 0 0,-212-2-27 0 0,62-22 85 0 0,-51-2-165 0 0,228-1 316 0 0,-247 5-86 0 0,57 9-210 0 0,-112 3-21 0 0,420-21 291 0 0,-206-18-246 0 0,-266 23-135 0 0,139-9 72 0 0,214 34 87 0 0,-254-4 54 0 0,-19-18 17 0 0,-128 12-166 0 0,-32 0 100 0 0,53-4 0 0 0,-83 1-636 0 0,21-1 1669 0 0,-20-2-3121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0.35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906 5019 3985 0 0,'13'-22'4209'0'0,"-20"35"-2121"0"0,4-9-1793 0 0,1 1-1 0 0,-1-1 0 0 0,0 0 1 0 0,0 0-1 0 0,0 0 1 0 0,-1-1-1 0 0,1 1 1 0 0,-1-1-1 0 0,0 0 0 0 0,0 0 1 0 0,0 0-1 0 0,-1 0 1 0 0,1-1-1 0 0,0 0 0 0 0,-7 3 1 0 0,6-4-161 0 0,1-1 0 0 0,-1 1 0 0 0,0-1-1 0 0,1 1 1 0 0,-1-2 0 0 0,0 1 0 0 0,1 0 0 0 0,-1-1 0 0 0,0 0 0 0 0,1 0 0 0 0,-1 0 0 0 0,1 0-1 0 0,-1-1 1 0 0,1 0 0 0 0,-1 0 0 0 0,-5-4 0 0 0,-7-4 266 0 0,-1 0-1 0 0,-1 2 1 0 0,1 0 0 0 0,-1 0-1 0 0,0 2 1 0 0,-1 1 0 0 0,0 0-1 0 0,-26-2 1 0 0,-4 4-44 0 0,-3 0 325 0 0,-93-17-1 0 0,136 17-556 0 0,-1 1-1 0 0,0-2 1 0 0,1 1-1 0 0,0-1 1 0 0,0-1-1 0 0,0 0 1 0 0,0 0-1 0 0,-14-12 0 0 0,19 13-74 0 0,1-1-1 0 0,-1 1 0 0 0,1-1 0 0 0,0 0 1 0 0,0-1-1 0 0,0 1 0 0 0,1-1 1 0 0,0 1-1 0 0,0-1 0 0 0,1 0 0 0 0,-1 0 1 0 0,1-1-1 0 0,0 1 0 0 0,1 0 0 0 0,-2-13 1 0 0,1-22 47 0 0,1-1 1 0 0,2 0 0 0 0,9-53 0 0 0,1-32-242 0 0,-14-80 409 0 0,-34-244 0 0 0,14 218-112 0 0,-20-180-65 0 0,-23-360 405 0 0,65 735-506 0 0,-5-392-126 0 0,26 171 176 0 0,-1 36 92 0 0,-17-250 78 0 0,-6 422-207 0 0,2-1-1 0 0,2 0 0 0 0,3 1 1 0 0,18-102-1 0 0,-13 123 17 0 0,2-15 39 0 0,29-72 0 0 0,-20 65-33 0 0,-14 36-21 0 0,0 1 0 0 0,1 0 0 0 0,1 1 0 0 0,0 0-1 0 0,1 0 1 0 0,14-18 0 0 0,-10 17-8 0 0,0 1 1 0 0,1 0-1 0 0,29-23 0 0 0,-35 33-8 0 0,-1-1 0 0 0,1 2 0 0 0,0-1 0 0 0,0 1-1 0 0,0 0 1 0 0,0 0 0 0 0,1 1 0 0 0,-1 0-1 0 0,1 1 1 0 0,-1-1 0 0 0,1 1 0 0 0,13 0 0 0 0,167 11-107 0 0,1-1 39 0 0,436-30-3 0 0,-133 1 154 0 0,692-64-178 0 0,-674 65 89 0 0,1 41 139 0 0,-427-17-117 0 0,1032 36 107 0 0,-787-39-104 0 0,230 7 20 0 0,209 17 71 0 0,46-28 82 0 0,-298-2 13 0 0,-34 3-45 0 0,-9-3-82 0 0,307 3 87 0 0,-253 2-232 0 0,43 2 70 0 0,-36 26-17 0 0,-266-11 20 0 0,-201-14 17 0 0,105 8 24 0 0,-134-10 9 0 0,1-1-1 0 0,52-7 1 0 0,16 1 19 0 0,-75 9-6198 0 0,-31-4 5815 0 0,-1 1 0 0 0,1-1 0 0 0,0 0 0 0 0,0 1 0 0 0,0-1 0 0 0,0 1 0 0 0,0-1 0 0 0,0 1 0 0 0,-1-1 0 0 0,1 1 0 0 0,4 4-1944 0 0,-5-4 1945 0 0,1 0-1 0 0,-1 0 0 0 0,0 0 0 0 0,1 0 0 0 0,-1 0 0 0 0,0 0 0 0 0,0-1 0 0 0,1 1 0 0 0,-1 0 0 0 0,0 2 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2.1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234 100 4401 0 0,'3'-24'241'0'0,"-3"19"52"0"0,1 0 1 0 0,0 0-1 0 0,0 0 1 0 0,0 1-1 0 0,0-1 0 0 0,1 0 1 0 0,-1 0-1 0 0,1 1 1 0 0,0-1-1 0 0,5-6 1 0 0,-7 10-63 0 0,1 0 0 0 0,0 0 1 0 0,0 0-1 0 0,0 0 1 0 0,-1-1-1 0 0,1 1 0 0 0,1 0 1 0 0,-1 1-1 0 0,0-1 1 0 0,0 0-1 0 0,0 0 0 0 0,0 0 1 0 0,1 1-1 0 0,-1-1 1 0 0,0 0-1 0 0,1 1 0 0 0,-1 0 1 0 0,0-1-1 0 0,1 1 0 0 0,2-1 1 0 0,-1 2 146 0 0,1 0 1 0 0,-1-1 0 0 0,1 2-1 0 0,-1-1 1 0 0,1 0-1 0 0,-1 1 1 0 0,5 2-1 0 0,-5-3-418 0 0,9 5 320 0 0,2 0 1 0 0,-1-2-1 0 0,0 1 1 0 0,1-2-1 0 0,26 4 1 0 0,69-2 126 0 0,-81-5-372 0 0,-1 0 0 0 0,0 2 0 0 0,0 1 0 0 0,29 7 1 0 0,-48-7-4 0 0,0-1 1 0 0,0 1 0 0 0,-1 0-1 0 0,1 0 1 0 0,-1 1 0 0 0,0 0 0 0 0,1 1-1 0 0,-2 0 1 0 0,1 0 0 0 0,-1 0 0 0 0,0 1-1 0 0,0 0 1 0 0,0 0 0 0 0,-1 0-1 0 0,0 1 1 0 0,0-1 0 0 0,0 1 0 0 0,-1 1-1 0 0,6 12 1 0 0,-4 0 121 0 0,0-1-1 0 0,-1 0 1 0 0,-1 1-1 0 0,-1 0 1 0 0,0 0-1 0 0,-2 0 1 0 0,-1 22 0 0 0,4 1000 1309 0 0,-50 163-607 0 0,33-1018-503 0 0,24 372 1 0 0,22 65-52 0 0,-44-276-307 0 0,4-249 100 0 0,-2 86 166 0 0,7-162-210 0 0,-1 0-1 0 0,-1 0 1 0 0,0 0-1 0 0,-13 34 1 0 0,2-2 19 0 0,7-18-23 0 0,6-24 9 0 0,0 0 1 0 0,-2 0-1 0 0,1 0 1 0 0,-1-1-1 0 0,-1 1 1 0 0,0-1-1 0 0,-9 14 1 0 0,12-24-35 0 0,0 1 0 0 0,0-1 0 0 0,-1 0 0 0 0,1 0 0 0 0,-1 0 0 0 0,0-1 0 0 0,1 1 0 0 0,-1-1 0 0 0,0 1 0 0 0,0-1 0 0 0,0 0 0 0 0,0 0 0 0 0,0 0 0 0 0,0-1 0 0 0,0 1 0 0 0,0-1 0 0 0,0 1 0 0 0,-1-1 0 0 0,1 0 0 0 0,-5-1 0 0 0,-9-1 17 0 0,0 0 0 0 0,-28-8 0 0 0,12 3-21 0 0,-21 0 27 0 0,0 3 0 0 0,-78 3 0 0 0,30 2-2733 0 0,1-7-5008 0 0,30-2-695 0 0,35 2 3651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5.4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89 9 10050 0 0,'-2'-1'166'0'0,"0"0"0"0"0,-1 0 0 0 0,1 0-1 0 0,-1 0 1 0 0,1 0 0 0 0,-1 0 0 0 0,0 1 0 0 0,1-1-1 0 0,-1 1 1 0 0,0 0 0 0 0,1 0 0 0 0,-1 0 0 0 0,0 0-1 0 0,1 0 1 0 0,-1 0 0 0 0,0 1 0 0 0,-2 0 0 0 0,2 1-137 0 0,1-1 0 0 0,0 1 1 0 0,0 0-1 0 0,0 0 0 0 0,0 0 1 0 0,1 0-1 0 0,-1 0 0 0 0,0 1 1 0 0,1-1-1 0 0,0 0 0 0 0,-1 1 1 0 0,1-1-1 0 0,0 1 0 0 0,0 0 1 0 0,0-1-1 0 0,0 6 1 0 0,-4 17 103 0 0,2-1 1 0 0,0 1 0 0 0,2 0 0 0 0,1 0 0 0 0,1 0 0 0 0,6 40 0 0 0,-1-10-11 0 0,35 268 70 0 0,-22-189-201 0 0,-8-69 67 0 0,-4-18-2028 0 0,-5-30-3977 0 0,-9-77 2337 0 0,2 35 2989 0 0,1-2-1218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5.8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2 155 6953 0 0,'-1'-21'1473'0'0,"1"12"-922"0"0,0 1 0 0 0,0-1 0 0 0,1 0 1 0 0,2-12-1 0 0,-2 18-461 0 0,0 0 1 0 0,0-1-1 0 0,0 1 0 0 0,1 0 1 0 0,0 0-1 0 0,-1 0 1 0 0,1 0-1 0 0,0 1 0 0 0,0-1 1 0 0,1 0-1 0 0,-1 1 1 0 0,1 0-1 0 0,-1-1 0 0 0,1 1 1 0 0,3-2-1 0 0,0 0-55 0 0,1 0 1 0 0,0 0-1 0 0,1 0 0 0 0,-1 1 1 0 0,1 0-1 0 0,-1 1 1 0 0,1 0-1 0 0,0 0 0 0 0,0 0 1 0 0,0 1-1 0 0,0 0 0 0 0,0 1 1 0 0,0 0-1 0 0,0 0 0 0 0,1 1 1 0 0,-1 0-1 0 0,0 0 0 0 0,12 4 1 0 0,-11-2-54 0 0,0 1 0 0 0,0-1 0 0 0,0 1 0 0 0,0 1 0 0 0,-1 0 0 0 0,0 0 0 0 0,0 1 0 0 0,0 0 0 0 0,0 0 0 0 0,-1 1 0 0 0,0-1 0 0 0,-1 2 0 0 0,1-1 0 0 0,-1 1 0 0 0,6 10 0 0 0,-9-12-10 0 0,0 0 0 0 0,-1 0-1 0 0,0 0 1 0 0,0 1 0 0 0,0-1 0 0 0,0 0 0 0 0,-1 1-1 0 0,0 0 1 0 0,-1-1 0 0 0,0 1 0 0 0,0-1 0 0 0,0 1-1 0 0,0 0 1 0 0,-1-1 0 0 0,0 1 0 0 0,-1-1-1 0 0,0 1 1 0 0,0-1 0 0 0,0 0 0 0 0,0 0 0 0 0,-1 0-1 0 0,0 0 1 0 0,-1 0 0 0 0,1-1 0 0 0,-7 9-1 0 0,1-2 57 0 0,-1-1 0 0 0,0 1 0 0 0,-1-2 0 0 0,0 1 0 0 0,-1-1 0 0 0,0-1 0 0 0,0 0 0 0 0,-1-1 0 0 0,0-1-1 0 0,-17 8 1 0 0,16-9 22 0 0,-2 1 63 0 0,1-1 0 0 0,-28 7-1 0 0,40-12-103 0 0,0 0 0 0 0,0 0 0 0 0,0-1 0 0 0,0 1 0 0 0,0-1 0 0 0,0 0-1 0 0,0 0 1 0 0,-1 0 0 0 0,1-1 0 0 0,0 1 0 0 0,0-1 0 0 0,0 1 0 0 0,0-1 0 0 0,0 0 0 0 0,0 0 0 0 0,0-1 0 0 0,0 1-1 0 0,1 0 1 0 0,-1-1 0 0 0,-4-3 0 0 0,6 3-119 0 0,0 1 0 0 0,0-1-1 0 0,0 0 1 0 0,0 1 0 0 0,1-1-1 0 0,-1 0 1 0 0,1 1 0 0 0,-1-1 0 0 0,1 0-1 0 0,0 1 1 0 0,-1-1 0 0 0,1 0 0 0 0,0 0-1 0 0,0 0 1 0 0,0 1 0 0 0,1-1-1 0 0,-1 0 1 0 0,0 0 0 0 0,1 1 0 0 0,-1-1-1 0 0,1 0 1 0 0,0 1 0 0 0,-1-1-1 0 0,1 0 1 0 0,0 1 0 0 0,0-1 0 0 0,0 1-1 0 0,2-3 1 0 0,32-40-3685 0 0,-23 32 3009 0 0,0 1 0 0 0,1 0 0 0 0,18-11 0 0 0,-5 5-1285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6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203 104 8090 0 0,'-37'-27'2384'0'0,"33"25"-2222"0"0,0 0-1 0 0,0 0 1 0 0,1-1 0 0 0,-1 1-1 0 0,1-1 1 0 0,0 0 0 0 0,0 1-1 0 0,0-1 1 0 0,0-1 0 0 0,0 1 0 0 0,1 0-1 0 0,-1-1 1 0 0,1 1 0 0 0,0-1-1 0 0,0 0 1 0 0,-2-7 0 0 0,4 10-144 0 0,0 0 0 0 0,0 0 0 0 0,0 0 1 0 0,-1 0-1 0 0,1 0 0 0 0,0 0 0 0 0,0 0 0 0 0,-1 0 0 0 0,1 0 1 0 0,-1 0-1 0 0,1 0 0 0 0,-1 0 0 0 0,1 1 0 0 0,-1-1 1 0 0,1 0-1 0 0,-1 0 0 0 0,0 0 0 0 0,-1-1 0 0 0,-2 20 282 0 0,-1 10-177 0 0,-28 67 496 0 0,-13 47-8 0 0,41-121-567 0 0,1-1-1 0 0,1 1 0 0 0,0-1 0 0 0,2 1 0 0 0,1 23 1 0 0,0-41-43 0 0,0-1 0 0 0,0 1 0 0 0,0-1-1 0 0,1 1 1 0 0,-1-1 0 0 0,1 1 0 0 0,0-1 0 0 0,0 0 0 0 0,-1 1 0 0 0,2-1 0 0 0,-1 0 0 0 0,0 0 0 0 0,0 0 0 0 0,1 1 0 0 0,-1-1 0 0 0,1-1 0 0 0,-1 1 0 0 0,1 0 0 0 0,0 0 0 0 0,0-1 0 0 0,3 3 0 0 0,-3-3-7 0 0,0 0 1 0 0,0-1-1 0 0,0 1 1 0 0,0-1 0 0 0,0 0-1 0 0,1 1 1 0 0,-1-1-1 0 0,0 0 1 0 0,0 0-1 0 0,0 0 1 0 0,0-1 0 0 0,0 1-1 0 0,0-1 1 0 0,1 1-1 0 0,-1-1 1 0 0,0 1-1 0 0,0-1 1 0 0,0 0 0 0 0,-1 0-1 0 0,1 0 1 0 0,0 0-1 0 0,0 0 1 0 0,0-1-1 0 0,-1 1 1 0 0,4-3 0 0 0,4-5-227 0 0,0-1 0 0 0,0-1 0 0 0,0 1 0 0 0,-1-1 0 0 0,-1 0 0 0 0,0-1 0 0 0,-1 0 0 0 0,0 0 0 0 0,0 0 0 0 0,5-23 0 0 0,0-2-99 0 0,-3 0 0 0 0,7-59 0 0 0,-14 87 379 0 0,0 4 58 0 0,0 0 0 0 0,0 0 0 0 0,0 0 0 0 0,-1 0-1 0 0,0 0 1 0 0,0 0 0 0 0,0 0 0 0 0,-1 0 0 0 0,-1-6 0 0 0,2 38 962 0 0,4 4-1016 0 0,2 0 1 0 0,1 0-1 0 0,1 0 1 0 0,2-1-1 0 0,1-1 0 0 0,20 40 1 0 0,-26-59-156 0 0,0-1 1 0 0,1 0 0 0 0,0 0 0 0 0,9 10 0 0 0,-12-16-397 0 0,1 1 0 0 0,-1 0 1 0 0,1-1-1 0 0,0 0 0 0 0,0 0 1 0 0,0 0-1 0 0,0 0 1 0 0,1-1-1 0 0,-1 1 0 0 0,1-1 1 0 0,5 2-1 0 0,-9-4 354 0 0,1 0 0 0 0,-1 0 1 0 0,0 0-1 0 0,0 0 0 0 0,1 0 0 0 0,-1 0 0 0 0,0 0 1 0 0,1 0-1 0 0,-1 0 0 0 0,0-1 0 0 0,0 1 0 0 0,1 0 1 0 0,-1-1-1 0 0,0 0 0 0 0,0 1 0 0 0,0-1 0 0 0,0 1 1 0 0,0-1-1 0 0,0 0 0 0 0,0 0 0 0 0,0 0 0 0 0,0 0 1 0 0,0 1-1 0 0,0-1 0 0 0,0 0 0 0 0,0-1 0 0 0,-1 1 1 0 0,2-1-1 0 0,14-37-815 0 0,-14 35 814 0 0,4-15-1596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69 6521 0 0,'-1'0'170'0'0,"0"-1"0"0"0,-1 1 0 0 0,1 0 0 0 0,-1 0 0 0 0,1-1 0 0 0,-1 1 0 0 0,1-1 0 0 0,0 1-1 0 0,-1-1 1 0 0,1 1 0 0 0,0-1 0 0 0,-1 0 0 0 0,-1-1 0 0 0,3 1-83 0 0,0 1 0 0 0,0 0 1 0 0,0-1-1 0 0,0 1 0 0 0,0 0 0 0 0,0-1 1 0 0,0 1-1 0 0,0 0 0 0 0,0-1 0 0 0,0 1 1 0 0,0 0-1 0 0,0-1 0 0 0,0 1 0 0 0,0 0 1 0 0,1-1-1 0 0,-1 1 0 0 0,0 0 0 0 0,0-1 1 0 0,0 1-1 0 0,0 0 0 0 0,1 0 0 0 0,-1-1 1 0 0,0 1-1 0 0,0 0 0 0 0,0 0 0 0 0,1-1 1 0 0,-1 1-1 0 0,0 0 0 0 0,1 0 0 0 0,-1 0 1 0 0,0-1-1 0 0,0 1 0 0 0,1 0 0 0 0,0 0 1 0 0,4-3 699 0 0,1 0 1 0 0,0 1 0 0 0,-1 0-1 0 0,1 0 1 0 0,8-2 0 0 0,35-4 1288 0 0,65-2 1 0 0,12-2-5076 0 0,-119 11 2062 0 0,7-2-3174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6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18 183 5177 0 0,'0'0'163'0'0,"0"-1"0"0"0,0 1 0 0 0,0-1 0 0 0,-1 1 0 0 0,1-1-1 0 0,0 1 1 0 0,0 0 0 0 0,-3-4 1466 0 0,3 4-1466 0 0,-1-1 0 0 0,1 1 0 0 0,-1 0 0 0 0,1 0 0 0 0,-1-1 0 0 0,1 1-1 0 0,0 0 1 0 0,-1 0 0 0 0,1 0 0 0 0,-1 0 0 0 0,0-1 0 0 0,-5 14 1963 0 0,4 26-1029 0 0,10 35-547 0 0,4 0 1 0 0,24 84-1 0 0,-33-147-542 0 0,0 0 0 0 0,0-1-1 0 0,1 1 1 0 0,0-1 0 0 0,0 1 0 0 0,2-1 0 0 0,-1-1 0 0 0,1 1 0 0 0,11 13 0 0 0,-17-23-11 0 0,0 0 1 0 0,0 0-1 0 0,0 1 1 0 0,1-1-1 0 0,-1 0 1 0 0,0 0-1 0 0,1 1 1 0 0,-1-1-1 0 0,0 0 1 0 0,0 0-1 0 0,1 0 1 0 0,-1 1-1 0 0,0-1 1 0 0,1 0-1 0 0,-1 0 1 0 0,0 0 0 0 0,1 0-1 0 0,-1 0 1 0 0,0 0-1 0 0,1 1 1 0 0,-1-1-1 0 0,0 0 1 0 0,1 0-1 0 0,-1 0 1 0 0,0 0-1 0 0,1 0 1 0 0,-1-1-1 0 0,1 1 1 0 0,-1 0-1 0 0,0 0 1 0 0,1 0 0 0 0,-1 0-1 0 0,0 0 1 0 0,1 0-1 0 0,-1-1 1 0 0,0 1-1 0 0,0 0 1 0 0,1 0-1 0 0,-1 0 1 0 0,1-1-1 0 0,7-17-229 0 0,-3-22-191 0 0,-5 8 289 0 0,-2-1 1 0 0,-7-44-1 0 0,4 47 329 0 0,2-1 1 0 0,0-59 0 0 0,3 88-168 0 0,0-1 1 0 0,1 1 0 0 0,-1 0 0 0 0,0-1-1 0 0,1 1 1 0 0,-1 0 0 0 0,1-1 0 0 0,0 1-1 0 0,0 0 1 0 0,0 0 0 0 0,0 0-1 0 0,0 0 1 0 0,0 0 0 0 0,1 0 0 0 0,-1 0-1 0 0,3-2 1 0 0,-3 3-12 0 0,1 0-1 0 0,-1 0 0 0 0,1 0 1 0 0,-1 1-1 0 0,1-1 1 0 0,-1 0-1 0 0,1 1 1 0 0,0-1-1 0 0,-1 1 1 0 0,1 0-1 0 0,0 0 1 0 0,-1-1-1 0 0,1 1 1 0 0,0 0-1 0 0,-1 0 1 0 0,1 1-1 0 0,3-1 1 0 0,6 4-34 0 0,0-1 1 0 0,0 2 0 0 0,0-1 0 0 0,0 1 0 0 0,14 10 0 0 0,3 0-356 0 0,-20-11-473 0 0,1 0 1 0 0,-1-1 0 0 0,1 0-1 0 0,-1 0 1 0 0,1-1 0 0 0,0 0-1 0 0,0-1 1 0 0,0 1-1 0 0,0-2 1 0 0,0 0 0 0 0,0 0-1 0 0,0 0 1 0 0,12-3 0 0 0,-8-1-1137 0 0</inkml:trace>
  <inkml:trace contextRef="#ctx0" brushRef="#br0" timeOffset="1">562 17 6825 0 0,'-10'-15'4802'0'0,"10"15"-4682"0"0,0-1 0 0 0,-1 1 1 0 0,1 0-1 0 0,-1 0 1 0 0,1 0-1 0 0,-1 0 1 0 0,1 0-1 0 0,0-1 0 0 0,-1 1 1 0 0,1 0-1 0 0,-1 0 1 0 0,1 0-1 0 0,-1 0 0 0 0,1 0 1 0 0,-1 0-1 0 0,1 1 1 0 0,0-1-1 0 0,-1 0 0 0 0,1 0 1 0 0,-1 0-1 0 0,1 0 1 0 0,0 0-1 0 0,-1 1 0 0 0,0-1 1 0 0,0 1 8 0 0,0 1-1 0 0,0-1 1 0 0,0 0 0 0 0,0 0 0 0 0,0 1-1 0 0,0-1 1 0 0,0 0 0 0 0,0 1 0 0 0,0-1 0 0 0,1 1-1 0 0,-1-1 1 0 0,1 1 0 0 0,-1-1 0 0 0,1 1 0 0 0,0-1-1 0 0,-1 1 1 0 0,1-1 0 0 0,0 4 0 0 0,4 49 466 0 0,2-1 1 0 0,2 0-1 0 0,19 66 0 0 0,-7-34-328 0 0,81 246-526 0 0,-96-308-1768 0 0,-33-71-12228 0 0,19 29 11920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6.9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51 148 10090 0 0,'-28'3'4765'0'0,"27"-3"-4687"0"0,0 0 0 0 0,0 0 0 0 0,0 0 0 0 0,0 0 0 0 0,0 0 0 0 0,0 0 0 0 0,0 1 0 0 0,0-1-1 0 0,0 0 1 0 0,0 1 0 0 0,0-1 0 0 0,0 1 0 0 0,0-1 0 0 0,0 1 0 0 0,1-1 0 0 0,-1 1 0 0 0,0-1 0 0 0,0 1-1 0 0,0 0 1 0 0,1 0 0 0 0,-1-1 0 0 0,0 1 0 0 0,0 1 0 0 0,37 2 2470 0 0,165-21-1705 0 0,-68 0-4127 0 0,-116 14 744 0 0,-1 0 1 0 0,1-1 0 0 0,-1-1 0 0 0,19-8 0 0 0,-23 7-501 0 0</inkml:trace>
  <inkml:trace contextRef="#ctx0" brushRef="#br0" timeOffset="1">832 90 10154 0 0,'-20'3'6055'0'0,"43"-2"-4494"0"0,166-26-59 0 0,-64 3-3578 0 0,-115 20 616 0 0,-1 0 0 0 0,0-1 0 0 0,0 0 0 0 0,0-1 0 0 0,0 1 0 0 0,-1-2 1 0 0,0 1-1 0 0,11-8 0 0 0,-9 4-1485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7.6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284 1 9610 0 0,'-2'0'215'0'0,"-1"-1"1"0"0,1 1-1 0 0,-1 1 0 0 0,0-1 1 0 0,1 0-1 0 0,-1 0 0 0 0,1 1 0 0 0,-1 0 1 0 0,1-1-1 0 0,-1 1 0 0 0,1 0 1 0 0,-1 0-1 0 0,1 1 0 0 0,0-1 0 0 0,0 0 1 0 0,-1 1-1 0 0,1-1 0 0 0,0 1 1 0 0,0 0-1 0 0,1 0 0 0 0,-1-1 0 0 0,0 1 1 0 0,-2 4-1 0 0,1 1 37 0 0,0 0 0 0 0,0 1 1 0 0,1 0-1 0 0,0-1 0 0 0,0 1 0 0 0,0 13 0 0 0,-3 42 810 0 0,2 1 0 0 0,4-1 0 0 0,14 109 0 0 0,-13-152-997 0 0,1 1 0 0 0,1 0 0 0 0,1-1 0 0 0,0 0 0 0 0,2 0 0 0 0,0 0 0 0 0,2-1 0 0 0,0 0 0 0 0,21 32 1 0 0,-30-51-64 0 0,0 1 0 0 0,0-1 1 0 0,0 0-1 0 0,1 1 0 0 0,-1-1 1 0 0,0 1-1 0 0,0-1 0 0 0,1 0 1 0 0,-1 1-1 0 0,0-1 0 0 0,0 0 1 0 0,1 1-1 0 0,-1-1 0 0 0,0 0 1 0 0,1 0-1 0 0,-1 1 0 0 0,0-1 1 0 0,1 0-1 0 0,-1 0 0 0 0,1 0 1 0 0,-1 1-1 0 0,0-1 0 0 0,1 0 1 0 0,-1 0-1 0 0,1 0 0 0 0,-1 0 1 0 0,1 0-1 0 0,-1 0 0 0 0,0 0 1 0 0,1 0-1 0 0,-1 0 0 0 0,1 0 1 0 0,-1 0-1 0 0,1 0 0 0 0,-1 0 1 0 0,0 0-1 0 0,1-1 0 0 0,7-15-30 0 0,-4-27-230 0 0,-4 35 160 0 0,-1 0-1 0 0,-1 1 1 0 0,1-1-1 0 0,-1 1 1 0 0,0 0-1 0 0,-1-1 1 0 0,0 1-1 0 0,0 0 1 0 0,0 0-1 0 0,-8-11 0 0 0,-6-6-388 0 0,-29-32-1 0 0,41 51 451 0 0,3 2 41 0 0,-1 0-1 0 0,1 0 1 0 0,-1 0 0 0 0,0 0 0 0 0,0 1 0 0 0,0 0-1 0 0,0-1 1 0 0,-1 1 0 0 0,1 1 0 0 0,-1-1 0 0 0,1 0-1 0 0,-1 1 1 0 0,1-1 0 0 0,-1 1 0 0 0,0 0 0 0 0,0 1-1 0 0,0-1 1 0 0,1 0 0 0 0,-1 1 0 0 0,0 0 0 0 0,0 0-1 0 0,-8 1 1 0 0,6 1 51 0 0,-1 0-1 0 0,1 0 1 0 0,-1 1-1 0 0,1 0 1 0 0,0 0-1 0 0,0 0 1 0 0,0 1-1 0 0,0 0 1 0 0,1 0-1 0 0,0 0 1 0 0,-1 1-1 0 0,-5 7 1 0 0,5-4 32 0 0,0-1 0 0 0,0 1 0 0 0,1 0 0 0 0,0 0 0 0 0,1 1 0 0 0,0 0 0 0 0,0 0-1 0 0,0 0 1 0 0,1 0 0 0 0,1 0 0 0 0,0 1 0 0 0,0-1 0 0 0,1 1 0 0 0,0-1 0 0 0,0 1 0 0 0,1-1 0 0 0,1 1 0 0 0,0 0 0 0 0,0-1 0 0 0,0 1 0 0 0,1-1 0 0 0,1 1 0 0 0,0-1 0 0 0,0 0 0 0 0,1 0-1 0 0,0 0 1 0 0,0-1 0 0 0,1 0 0 0 0,0 1 0 0 0,1-1 0 0 0,-1-1 0 0 0,2 1 0 0 0,-1-1 0 0 0,1 0 0 0 0,0-1 0 0 0,0 0 0 0 0,1 0 0 0 0,0 0 0 0 0,0-1 0 0 0,10 5 0 0 0,-7-5-45 0 0,0 0 1 0 0,0-1 0 0 0,1-1-1 0 0,-1 0 1 0 0,1-1-1 0 0,-1 0 1 0 0,1 0 0 0 0,0-1-1 0 0,-1-1 1 0 0,1 0 0 0 0,0-1-1 0 0,0 0 1 0 0,16-4 0 0 0,-19 3-155 0 0,1-1 0 0 0,0-1 0 0 0,-1 0 0 0 0,0 0 0 0 0,0-1 1 0 0,0 0-1 0 0,0-1 0 0 0,-1 0 0 0 0,0 0 0 0 0,0 0 1 0 0,-1-1-1 0 0,1-1 0 0 0,-2 1 0 0 0,1-1 0 0 0,9-15 0 0 0,-6 8-968 0 0,-1-1 0 0 0,-1 0 0 0 0,0 0 0 0 0,-1-1 0 0 0,-1 1 0 0 0,0-2 0 0 0,-2 1 0 0 0,5-30 0 0 0,-5 16-766 0 0,11-66-1330 0 0,-13 86 3223 0 0,1-1-1 0 0,0 1 0 0 0,1-1 1 0 0,1 1-1 0 0,9-18 0 0 0,-13 27 103 0 0,-1 1 1 0 0,1-1-1 0 0,0 1 0 0 0,0 0 1 0 0,-1-1-1 0 0,1 1 1 0 0,0 0-1 0 0,0 0 0 0 0,0 0 1 0 0,0 0-1 0 0,0 0 0 0 0,0 0 1 0 0,1 0-1 0 0,-1 0 0 0 0,0 0 1 0 0,0 0-1 0 0,1 0 1 0 0,-1 1-1 0 0,1-1 0 0 0,-1 1 1 0 0,0-1-1 0 0,1 1 0 0 0,-1 0 1 0 0,1-1-1 0 0,-1 1 0 0 0,3 0 1 0 0,-2 1 48 0 0,-1 0 1 0 0,1 0-1 0 0,-1 0 1 0 0,1 0-1 0 0,-1 0 1 0 0,0 1-1 0 0,1-1 1 0 0,-1 1-1 0 0,0-1 1 0 0,0 1 0 0 0,0-1-1 0 0,0 1 1 0 0,0-1-1 0 0,0 1 1 0 0,0 0-1 0 0,-1 0 1 0 0,1-1-1 0 0,-1 1 1 0 0,1 0-1 0 0,-1 2 1 0 0,26 124 3649 0 0,-21-90-3259 0 0,2 0 0 0 0,2-1 0 0 0,16 42 0 0 0,-19-64-389 0 0,2 0 1 0 0,15 23-1 0 0,-21-33-174 0 0,1-1 0 0 0,1 1-1 0 0,-1-1 1 0 0,1 0 0 0 0,-1 0 0 0 0,1 0-1 0 0,0-1 1 0 0,1 1 0 0 0,-1-1 0 0 0,0 0-1 0 0,1 0 1 0 0,5 2 0 0 0,-7-5-29 0 0,0 1 0 0 0,-1-1 0 0 0,1 0 0 0 0,-1 0 0 0 0,1-1 0 0 0,0 1 0 0 0,-1-1 0 0 0,1 1 0 0 0,-1-1 0 0 0,1 0 0 0 0,-1 1 0 0 0,1-1 0 0 0,-1-1 0 0 0,1 1 0 0 0,-1 0 0 0 0,0-1 0 0 0,0 1 0 0 0,0-1 1 0 0,0 1-1 0 0,0-1 0 0 0,0 0 0 0 0,0 0 0 0 0,2-4 0 0 0,6-6-123 0 0,0-1 1 0 0,13-22-1 0 0,-19 28 19 0 0,16-28-1419 0 0,-2-2 1 0 0,26-72-1 0 0,13-83-2064 0 0,-55 185 3597 0 0,6-18 279 0 0,-5 23 407 0 0,-4 17 113 0 0,0 16 134 0 0,1 1-1 0 0,2-1 0 0 0,8 51 1 0 0,-4-42-487 0 0,-2-11-193 0 0,1 0 0 0 0,1-1 0 0 0,12 32 1 0 0,-13-47-215 0 0,0 0 0 0 0,1-1 0 0 0,1 0 0 0 0,0 0 0 0 0,0 0 0 0 0,1-1 0 0 0,0 0 0 0 0,19 18 0 0 0,-26-28-58 0 0,0 1 0 0 0,1-1 0 0 0,-1 0-1 0 0,0 1 1 0 0,1-1 0 0 0,-1 0 0 0 0,1 0 0 0 0,-1 0 0 0 0,1 0 0 0 0,0 0 0 0 0,-1-1 0 0 0,1 1 0 0 0,0 0 0 0 0,0-1 0 0 0,-1 0 0 0 0,1 1 0 0 0,0-1 0 0 0,0 0 0 0 0,0 0 0 0 0,0 0 0 0 0,-1 0-1 0 0,1 0 1 0 0,0 0 0 0 0,0 0 0 0 0,2-1 0 0 0,-2 0-161 0 0,0-1-1 0 0,0 1 0 0 0,0-1 1 0 0,0 0-1 0 0,0 0 1 0 0,0 0-1 0 0,0 0 0 0 0,0 0 1 0 0,-1 0-1 0 0,1 0 1 0 0,-1 0-1 0 0,0-1 0 0 0,1 1 1 0 0,-1 0-1 0 0,1-4 1 0 0,3-10-2009 0 0,0-1 1 0 0,-1 0 0 0 0,4-34 0 0 0,-4-41-4457 0 0,-4 56 4131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6:38.1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 10634 0 0,'-4'2'377'0'0,"1"0"-1"0"0,0 1 1 0 0,0 0-1 0 0,0-1 1 0 0,0 1-1 0 0,0 0 1 0 0,1 0 0 0 0,-1 1-1 0 0,1-1 1 0 0,0 0-1 0 0,0 1 1 0 0,0-1-1 0 0,0 1 1 0 0,0 0-1 0 0,1 0 1 0 0,0 0-1 0 0,0 0 1 0 0,0 0-1 0 0,0 0 1 0 0,1 0 0 0 0,-1 0-1 0 0,1 6 1 0 0,0 12 103 0 0,1 1-1 0 0,7 42 1 0 0,-4-38 140 0 0,48 266 1182 0 0,-50-283-1788 0 0,10 38-172 0 0,2 0 0 0 0,31 72 0 0 0,-33-100-1999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7:11.0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685 45 5577 0 0,'-100'-28'1423'0'0,"78"23"-1069"0"0,0 1 1 0 0,-1 0-1 0 0,0 2 0 0 0,1 1 0 0 0,-1 1 0 0 0,-37 4 0 0 0,-137 31 961 0 0,171-29-953 0 0,-118 32 1283 0 0,143-37-1635 0 0,0-1 0 0 0,0 1-1 0 0,1-1 1 0 0,-1 1-1 0 0,0 0 1 0 0,0-1-1 0 0,1 1 1 0 0,-1 0-1 0 0,1 0 1 0 0,-1 0 0 0 0,0 0-1 0 0,1-1 1 0 0,0 1-1 0 0,-1 0 1 0 0,1 0-1 0 0,0 0 1 0 0,-1 0 0 0 0,1 0-1 0 0,0 0 1 0 0,0 0-1 0 0,0 0 1 0 0,0 0-1 0 0,-1 0 1 0 0,2 0 0 0 0,-1 1-1 0 0,2 36 112 0 0,-1-24-36 0 0,0 193 602 0 0,-4 254-22 0 0,-2-353-449 0 0,-2 415 1229 0 0,12-467-1224 0 0,26 104-1 0 0,1 17-33 0 0,-21-88-141 0 0,5 51 180 0 0,-12-74 49 0 0,24 222 170 0 0,-9-171-181 0 0,8 46 104 0 0,-23-145-324 0 0,-1-3-2 0 0,0 0 1 0 0,1-1 0 0 0,1 1-1 0 0,0-1 1 0 0,1 0-1 0 0,15 26 1 0 0,-14-31 36 0 0,-1-1 0 0 0,2 0 0 0 0,-1-1 1 0 0,1 1-1 0 0,0-1 0 0 0,0-1 0 0 0,1 0 1 0 0,0 0-1 0 0,0 0 0 0 0,1-1 1 0 0,-1-1-1 0 0,1 0 0 0 0,12 4 0 0 0,19 4 93 0 0,0-1-1 0 0,1-2 0 0 0,67 5 1 0 0,-32-4-108 0 0,-14-1 70 0 0,87 0 1 0 0,306 3 106 0 0,2 1-158 0 0,-55-22 51 0 0,-140-8-90 0 0,219 31 18 0 0,-91 2-10 0 0,-180-22 56 0 0,-85 1-101 0 0,148 13 1 0 0,-236-4-28 0 0,95 10 84 0 0,157-5 0 0 0,-17-25-14 0 0,121-3 37 0 0,-211 18-77 0 0,211-28-1 0 0,-208 12-24 0 0,220 8 0 0 0,-341 9 12 0 0,597-30-42 0 0,-647 29 40 0 0,67-4 50 0 0,323-14-51 0 0,398-15 191 0 0,-615 28-168 0 0,0 8 0 0 0,192 28 0 0 0,-276-22-4 0 0,0-4-1 0 0,106-10 0 0 0,577-4 60 0 0,-568 29-76 0 0,-9-1 47 0 0,-168-17-50 0 0,0-2-1 0 0,0-1 0 0 0,43-9 0 0 0,-55 5 170 0 0,127-27-3254 0 0,-135 27 453 0 0,0-1-1 0 0,0-1 1 0 0,-1-1-1 0 0,37-22 1 0 0,-34 13 504 0 0,-3-5-714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7:12.9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1604 53 4633 0 0,'-2'-1'87'0'0,"0"0"0"0"0,1 0 1 0 0,-1 0-1 0 0,1 0 0 0 0,-1-1 0 0 0,1 1 0 0 0,0-1 1 0 0,-1 1-1 0 0,1-1 0 0 0,0 1 0 0 0,0-1 0 0 0,0 1 1 0 0,0-1-1 0 0,1 0 0 0 0,-2-2 0 0 0,2 3-11 0 0,-1 0 0 0 0,1 0 0 0 0,0 0 1 0 0,0 1-1 0 0,-1-1 0 0 0,1 0 0 0 0,0 0 0 0 0,0 0 0 0 0,0 0 0 0 0,0 0 1 0 0,0 0-1 0 0,1 0 0 0 0,-1 0 0 0 0,0 0 0 0 0,0 1 0 0 0,1-1 0 0 0,-1 0 0 0 0,0 0 1 0 0,1 0-1 0 0,-1 0 0 0 0,1 1 0 0 0,-1-1 0 0 0,1 0 0 0 0,-1 0 0 0 0,1 1 1 0 0,-1-1-1 0 0,1 0 0 0 0,0 1 0 0 0,0-1 0 0 0,-1 1 0 0 0,1-1 0 0 0,1 0 0 0 0,0 1 192 0 0,0 0-1 0 0,0 0 0 0 0,0 0 0 0 0,-1 1 0 0 0,1-1 0 0 0,0 0 0 0 0,0 1 1 0 0,-1 0-1 0 0,1-1 0 0 0,0 1 0 0 0,-1 0 0 0 0,1 0 0 0 0,0 0 0 0 0,1 2 1 0 0,24 8 403 0 0,3-18-377 0 0,6-2-118 0 0,-34 9-161 0 0,-1 0 0 0 0,0-1 0 0 0,0 1 0 0 0,0 0 0 0 0,0 0 0 0 0,1 0 0 0 0,-1 0 0 0 0,0 1-1 0 0,0-1 1 0 0,0 0 0 0 0,0 0 0 0 0,0 1 0 0 0,0-1 0 0 0,0 1 0 0 0,1-1 0 0 0,-1 1 0 0 0,0-1 0 0 0,0 1 0 0 0,-1-1 0 0 0,1 1 0 0 0,0 0 0 0 0,0 0 0 0 0,1 1 0 0 0,-1 2 75 0 0,0-1-1 0 0,0 1 0 0 0,-1 0 0 0 0,0 0 0 0 0,0 0 0 0 0,0 0 1 0 0,0 0-1 0 0,0-1 0 0 0,-1 1 0 0 0,1 0 0 0 0,-1 0 0 0 0,-2 5 1 0 0,-1 13 231 0 0,1 40 289 0 0,4 1 1 0 0,11 93 0 0 0,-3 24 42 0 0,-6-90-392 0 0,-7 203 684 0 0,-2-87-681 0 0,7-71-123 0 0,1 31 41 0 0,-27 236-1 0 0,-40 9 163 0 0,51-312-303 0 0,-12 103 81 0 0,7-54 222 0 0,17-136-310 0 0,-1 0 0 0 0,0 0 0 0 0,-1 0 0 0 0,-1 0 0 0 0,-6 12 0 0 0,-7 22 136 0 0,17-43-154 0 0,1 0 0 0 0,-1 0 0 0 0,0 0 0 0 0,0 1 0 0 0,-1-1 0 0 0,1 0 1 0 0,-1-1-1 0 0,1 1 0 0 0,-1 0 0 0 0,0 0 0 0 0,0-1 0 0 0,0 1 1 0 0,0-1-1 0 0,-1 1 0 0 0,1-1 0 0 0,-1 0 0 0 0,1 0 0 0 0,-1 0 1 0 0,0-1-1 0 0,0 1 0 0 0,0 0 0 0 0,0-1 0 0 0,0 0 0 0 0,0 0 1 0 0,0 0-1 0 0,0 0 0 0 0,-1 0 0 0 0,1-1 0 0 0,0 1 0 0 0,0-1 0 0 0,-1 0 1 0 0,1 0-1 0 0,-5-1 0 0 0,-3 2 15 0 0,1 1-1 0 0,-1 0 1 0 0,1 0-1 0 0,0 1 1 0 0,0 0-1 0 0,0 1 1 0 0,1 0-1 0 0,-1 0 1 0 0,1 1 0 0 0,-14 10-1 0 0,7-7 62 0 0,0 0 0 0 0,-1 0 0 0 0,1-1 0 0 0,-1-2 0 0 0,0 1 0 0 0,-1-2 0 0 0,0 0 0 0 0,1-1 0 0 0,-1-1 0 0 0,-19 0 0 0 0,-34 5 75 0 0,20 0-30 0 0,-16 1 119 0 0,41-4-176 0 0,-1-1 0 0 0,1-1-1 0 0,-38-3 1 0 0,25-3 99 0 0,1 1 1 0 0,-1 2-1 0 0,1 1 0 0 0,-1 2 0 0 0,1 2 0 0 0,-1 2 1 0 0,-66 18-1 0 0,92-20-142 0 0,1-1 0 0 0,0 0 0 0 0,-1-1 0 0 0,0-1 1 0 0,1 0-1 0 0,-1 0 0 0 0,0-1 0 0 0,0-1 0 0 0,-22-4 0 0 0,8-1 0 0 0,1-2 0 0 0,0 0 0 0 0,-38-19 0 0 0,63 26-152 0 0,-14-6 252 0 0,-1 1-1 0 0,-24-7 0 0 0,2 10-2987 0 0,36 3 2123 0 0,0 1 1 0 0,0-1-1 0 0,0 1 0 0 0,0-1 0 0 0,-1 1 0 0 0,1 0 1 0 0,0 0-1 0 0,0 0 0 0 0,0 0 0 0 0,1 0 1 0 0,-1 0-1 0 0,0 0 0 0 0,-3 3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28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649 83 5393 0 0,'-41'-51'3269'0'0,"38"48"-3186"0"0,0 1 1 0 0,0-1-1 0 0,0 0 1 0 0,0 1-1 0 0,0-1 1 0 0,-1 1-1 0 0,1 0 1 0 0,-1 0-1 0 0,0 0 1 0 0,0 1-1 0 0,1-1 0 0 0,-1 1 1 0 0,0 0-1 0 0,0 0 1 0 0,0 0-1 0 0,0 1 1 0 0,-1-1-1 0 0,1 1 1 0 0,0 0-1 0 0,0 0 1 0 0,0 1-1 0 0,0-1 1 0 0,0 1-1 0 0,0 0 1 0 0,-4 1-1 0 0,-13 4 95 0 0,0 0 1 0 0,1 2-1 0 0,-28 14 0 0 0,40-19-62 0 0,-39 20 304 0 0,13-5 70 0 0,0-2 0 0 0,-1-2 1 0 0,-55 15-1 0 0,88-29-457 0 0,0 1 0 0 0,0-1 0 0 0,-1 1 0 0 0,1 0 0 0 0,0-1 0 0 0,0 1 0 0 0,0 0 0 0 0,0 0 0 0 0,0 0 0 0 0,1 1 0 0 0,-1-1 1 0 0,0 0-1 0 0,0 1 0 0 0,1-1 0 0 0,-1 1 0 0 0,1-1 0 0 0,-1 1 0 0 0,1 0 0 0 0,0 0 0 0 0,0 0 0 0 0,0 0 0 0 0,-2 3 0 0 0,2 1 17 0 0,-1 1-1 0 0,1-1 0 0 0,0 1 0 0 0,1 0 0 0 0,0-1 1 0 0,0 8-1 0 0,0 17 95 0 0,-55 469 1938 0 0,29-286-1122 0 0,5 418-1 0 0,32-36 20 0 0,-8-300-759 0 0,29 375 490 0 0,25 0 155 0 0,-32-395-808 0 0,-13-137 175 0 0,54 850 315 0 0,-48-607 117 0 0,1 106-366 0 0,-25 362-392 0 0,-2-661 324 0 0,6-161-225 0 0,2 224-180 0 0,4-104 295 0 0,-3-85-137 0 0,-2 59-102 0 0,0-79 185 0 0,4 55 0 0 0,1-7-211 0 0,-5-74 147 0 0,1-1 1 0 0,1 0-1 0 0,0 1 0 0 0,1-1 1 0 0,1 0-1 0 0,0 0 0 0 0,8 20 1 0 0,-10-35 14 0 0,-1 0 1 0 0,0-1-1 0 0,1 1 1 0 0,-1-1-1 0 0,0 1 1 0 0,1-1-1 0 0,-1 1 1 0 0,1-1-1 0 0,-1 0 1 0 0,1 1-1 0 0,-1-1 0 0 0,1 0 1 0 0,-1 1-1 0 0,1-1 1 0 0,-1 0-1 0 0,1 1 1 0 0,-1-1-1 0 0,1 0 1 0 0,0 0-1 0 0,-1 0 1 0 0,2 1-1 0 0,0 0 397 0 0,-5 3 331 0 0,-7 4-229 0 0,8-7-498 0 0,0 0 1 0 0,1 1-1 0 0,-1-1 0 0 0,0 1 1 0 0,0-1-1 0 0,1 1 0 0 0,-1 0 1 0 0,1 0-1 0 0,-1 0 0 0 0,1-1 1 0 0,-2 5-1 0 0,29 15-209 0 0,-2-7 182 0 0,-21-11 10 0 0,0-1 1 0 0,-1 0-1 0 0,2 0 0 0 0,-1 0 1 0 0,0 0-1 0 0,0 0 0 0 0,7 1 1 0 0,84 27-45 0 0,-33-4-26 0 0,-28-13 104 0 0,-1-2 1 0 0,50 10-1 0 0,-49-13-24 0 0,41 8 2 0 0,0-3-1 0 0,1-4 1 0 0,111 0 0 0 0,228-29 29 0 0,-305 14-75 0 0,0 5 0 0 0,131 15 1 0 0,-77 4 102 0 0,139 12-6 0 0,-207-24-138 0 0,113-9 0 0 0,554-38 177 0 0,-388 30-158 0 0,377-2 205 0 0,-321 12-261 0 0,3 0-52 0 0,310-2 86 0 0,261 8 81 0 0,-936-2 11 0 0,455 16-75 0 0,-1-32 75 0 0,254-64 162 0 0,-64 22-177 0 0,-236 34 28 0 0,-284 10-103 0 0,219-40 0 0 0,-247 27 22 0 0,96-21-914 0 0,1-9-1997 0 0,-148 35-3820 0 0,-64 11 1339 0 0,-25 4 2045 0 0,0 2-1023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29.4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333 20 8498 0 0,'-27'-17'1082'0'0,"12"14"-286"0"0,15 3-743 0 0,-1 0 0 0 0,1 0 0 0 0,0 1 0 0 0,-1-1 0 0 0,1 0 1 0 0,0 0-1 0 0,-1 0 0 0 0,1 1 0 0 0,0-1 0 0 0,-1 0 1 0 0,1 0-1 0 0,0 1 0 0 0,-1-1 0 0 0,1 0 0 0 0,0 0 1 0 0,0 1-1 0 0,-1-1 0 0 0,1 0 0 0 0,0 1 0 0 0,0-1 0 0 0,0 0 1 0 0,0 1-1 0 0,-1-1 0 0 0,1 1 0 0 0,0-1 0 0 0,0 0 1 0 0,0 1-1 0 0,0-1 0 0 0,0 1 0 0 0,0-1 0 0 0,0 0 1 0 0,0 1-1 0 0,0 0 0 0 0,1 0 3 0 0,-1 1 0 0 0,1 0 1 0 0,0 0-1 0 0,0-1 0 0 0,0 1 0 0 0,0-1 1 0 0,0 1-1 0 0,0-1 0 0 0,0 1 0 0 0,0-1 0 0 0,1 0 1 0 0,-1 1-1 0 0,0-1 0 0 0,1 0 0 0 0,-1 0 1 0 0,1 0-1 0 0,0 0 0 0 0,2 1 0 0 0,32 15 254 0 0,-15-12-238 0 0,-1 0 0 0 0,1-1 0 0 0,0-1 1 0 0,0 0-1 0 0,27-2 0 0 0,106-12 173 0 0,-116 2-176 0 0,-31 7-54 0 0,1 0 0 0 0,0 0 0 0 0,0 1 0 0 0,9-1 0 0 0,-30 51 599 0 0,2-8-122 0 0,3 0 1 0 0,2 1-1 0 0,-2 58 0 0 0,9 131 318 0 0,2-139-638 0 0,13 401 113 0 0,3 204 153 0 0,25 869 2083 0 0,-30-1217-2496 0 0,-10 565 70 0 0,-12-330-128 0 0,-3 104 266 0 0,-6 43-309 0 0,14-593 147 0 0,-16 367-56 0 0,11-416 1 0 0,-23 110-1 0 0,24-173 20 0 0,-2-1-1 0 0,-14 33 1 0 0,8-21-4 0 0,3-14-21 0 0,-1 1 0 0 0,0-2 1 0 0,-2 0-1 0 0,-32 39 1 0 0,6-10-5 0 0,24-28 41 0 0,-1-1 0 0 0,-1 0 0 0 0,-1-1 0 0 0,-32 26 0 0 0,46-43-103 0 0,0 0 0 0 0,0 0 0 0 0,0-1 1 0 0,0 1-1 0 0,0-1 0 0 0,-1-1 0 0 0,0 1 0 0 0,1-1 0 0 0,-1 0 1 0 0,0-1-1 0 0,0 1 0 0 0,0-1 0 0 0,0-1 0 0 0,0 1 0 0 0,0-1 1 0 0,0-1-1 0 0,0 1 0 0 0,0-1 0 0 0,0 0 0 0 0,0-1 0 0 0,0 0 0 0 0,0 0 1 0 0,-8-4-1 0 0,-41-24-2971 0 0,28 9-1221 0 0,0-2-1 0 0,-30-30 0 0 0,24 19 348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 5489 0 0,'0'-1'81'0'0,"-1"1"0"0"0,0-1 0 0 0,0 1 0 0 0,0-1 0 0 0,1 0 0 0 0,-1 1 0 0 0,0 0 0 0 0,0-1 0 0 0,0 1 0 0 0,0-1 1 0 0,0 1-1 0 0,0 0 0 0 0,0 0 0 0 0,0 0 0 0 0,0 0 0 0 0,0-1 0 0 0,0 1 0 0 0,-1 0 0 0 0,1 1 0 0 0,-1-1 0 0 0,1 0-11 0 0,1 1 1 0 0,-1-1-1 0 0,1 1 1 0 0,-1-1-1 0 0,1 1 1 0 0,-1 0 0 0 0,1-1-1 0 0,-1 1 1 0 0,1-1-1 0 0,0 1 1 0 0,-1 0-1 0 0,1-1 1 0 0,0 1-1 0 0,-1 0 1 0 0,1 0-1 0 0,0-1 1 0 0,0 1-1 0 0,0 0 1 0 0,0 0-1 0 0,0-1 1 0 0,0 2 0 0 0,0 7 525 0 0,1 0 0 0 0,0-1 0 0 0,3 16 0 0 0,-2-16-198 0 0,47 265 3575 0 0,-1 140-2245 0 0,-40-244-1447 0 0,-20 220 0 0 0,11-377-106 0 0,-1 22-1095 0 0,3-32-185 0 0,4-20-369 0 0,9-57-1570 0 0,-3 0 0 0 0,-4 0 0 0 0,-1-77 0 0 0,-8 89 1212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23 155 4785 0 0,'-4'-11'247'0'0,"1"3"531"0"0,-1-1 0 0 0,1 1 0 0 0,1-1 0 0 0,0 0 0 0 0,0 0 0 0 0,0-12 0 0 0,2 18-633 0 0,0 1-1 0 0,0-1 1 0 0,1 1-1 0 0,-1-1 1 0 0,1 1-1 0 0,0-1 1 0 0,0 1-1 0 0,0 0 0 0 0,0-1 1 0 0,0 1-1 0 0,0 0 1 0 0,1-1-1 0 0,-1 1 1 0 0,1 0-1 0 0,-1 0 1 0 0,1 0-1 0 0,0 1 1 0 0,0-1-1 0 0,0 0 0 0 0,0 1 1 0 0,0-1-1 0 0,0 1 1 0 0,0 0-1 0 0,1-1 1 0 0,-1 1-1 0 0,0 0 1 0 0,4 0-1 0 0,3-3-106 0 0,1 1 0 0 0,-1 1 0 0 0,1 0 0 0 0,0 0 0 0 0,0 1 0 0 0,0 0 0 0 0,0 1 0 0 0,0 0 0 0 0,0 0 0 0 0,0 1 0 0 0,0 0 0 0 0,0 1 0 0 0,0 0 0 0 0,-1 1 1 0 0,1 0-1 0 0,-1 1 0 0 0,1 0 0 0 0,16 9 0 0 0,-20-9-32 0 0,0 0 0 0 0,0 0 0 0 0,0 0 0 0 0,0 1 0 0 0,-1 0 0 0 0,0 0 0 0 0,0 0 0 0 0,0 1 0 0 0,-1-1 0 0 0,0 1 0 0 0,0 0 0 0 0,0 0 0 0 0,-1 1 0 0 0,1-1 0 0 0,-2 1 0 0 0,1 0 0 0 0,-1 0 0 0 0,0 0 0 0 0,0 0 0 0 0,-1 0 0 0 0,0 0 0 0 0,0 0 0 0 0,-1 0 1 0 0,0 1-1 0 0,0-1 0 0 0,-2 10 0 0 0,-3 4 30 0 0,0 0 0 0 0,-2-1 0 0 0,-1 1 1 0 0,0-1-1 0 0,-1-1 0 0 0,-1 0 0 0 0,-1 0 1 0 0,-1-1-1 0 0,-1-1 0 0 0,-27 30 0 0 0,33-39-31 0 0,0-2-1 0 0,-1 1 0 0 0,0-1 0 0 0,0 0 0 0 0,-17 8 0 0 0,22-12-24 0 0,0 0-1 0 0,0-1 0 0 0,0 1 0 0 0,0-1 1 0 0,0 0-1 0 0,-1 0 0 0 0,1 0 0 0 0,0 0 1 0 0,-1-1-1 0 0,1 1 0 0 0,0-1 0 0 0,-1 0 1 0 0,1 0-1 0 0,-1 0 0 0 0,1-1 0 0 0,0 1 1 0 0,-1-1-1 0 0,1 1 0 0 0,0-1 0 0 0,-5-2 1 0 0,6 2-115 0 0,1 0 1 0 0,0-1-1 0 0,0 1 1 0 0,1 0-1 0 0,-1 0 1 0 0,0-1 0 0 0,0 1-1 0 0,1-1 1 0 0,-1 1-1 0 0,0 0 1 0 0,1-1 0 0 0,0 1-1 0 0,-1-1 1 0 0,1 1-1 0 0,0-1 1 0 0,0 0-1 0 0,0 1 1 0 0,0-1 0 0 0,0 1-1 0 0,0-1 1 0 0,0 1-1 0 0,0-1 1 0 0,1 1-1 0 0,-1-1 1 0 0,1-2 0 0 0,16-37-2859 0 0,-10 30 2276 0 0,0 1 1 0 0,1 0 0 0 0,1 0 0 0 0,0 1 0 0 0,0 0 0 0 0,18-13-1 0 0,-3 4-1834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9:59:48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150 243 5385 0 0,'-3'-6'66'0'0,"-6"-25"1042"0"0,9 31-1080 0 0,0 0 0 0 0,0-1 0 0 0,-1 1 0 0 0,1 0 0 0 0,0-1 0 0 0,0 1 0 0 0,0 0 0 0 0,0-1 0 0 0,0 1 0 0 0,0-1 0 0 0,0 1 0 0 0,0 0 0 0 0,0-1 1 0 0,0 1-1 0 0,0 0 0 0 0,0-1 0 0 0,0 1 0 0 0,0-1 0 0 0,0 1 0 0 0,0 0 0 0 0,0-1 0 0 0,0 1 0 0 0,0 0 0 0 0,1-1 0 0 0,-1 1 0 0 0,0 0 0 0 0,0-1 0 0 0,0 1 0 0 0,1 0 0 0 0,-1-1 0 0 0,0 1 0 0 0,1 0 0 0 0,-1 0 1 0 0,0-1-1 0 0,0 1 0 0 0,1 0 0 0 0,-1 0 0 0 0,0 0 0 0 0,1-1 0 0 0,-1 1 0 0 0,0 0 0 0 0,1 0 0 0 0,-1 0 0 0 0,1 0 0 0 0,-1 0 0 0 0,0 0 0 0 0,1 0 0 0 0,-1 0 0 0 0,1 0 0 0 0,-1 0 0 0 0,0 0 0 0 0,1 0 0 0 0,-1 0 1 0 0,0 0-1 0 0,1 0 0 0 0,-1 0 0 0 0,1 0 0 0 0,-1 1 0 0 0,1-1 144 0 0,0 1-1 0 0,0 0 1 0 0,0 0 0 0 0,0 0 0 0 0,-1 0 0 0 0,1 1-1 0 0,0-1 1 0 0,-1 0 0 0 0,1 0 0 0 0,-1 0 0 0 0,0 0-1 0 0,1 1 1 0 0,-1-1 0 0 0,0 0 0 0 0,0 0 0 0 0,1 1-1 0 0,-1-1 1 0 0,0 0 0 0 0,-1 3 0 0 0,1 26 1313 0 0,0-30-1464 0 0,-16 188 2718 0 0,5-84-2216 0 0,3 148 0 0 0,23-84-127 0 0,-6-89 82 0 0,-3 123 0 0 0,-8-171-328 0 0,2 0 1 0 0,1 0-1 0 0,2 1 0 0 0,11 54 0 0 0,-8-73 34 0 0,-2-24 18 0 0,-4 10-194 0 0,0 0 1 0 0,0 0 0 0 0,0 0 0 0 0,0 0 0 0 0,0 0 0 0 0,1 0 0 0 0,-1 0 0 0 0,0 0 0 0 0,1 0-1 0 0,-1 0 1 0 0,1 0 0 0 0,-1 0 0 0 0,1 1 0 0 0,-1-1 0 0 0,1 0 0 0 0,0 0 0 0 0,0-1 0 0 0,1 3-13 0 0,-1-1 1 0 0,0 1 0 0 0,0-1-1 0 0,0 1 1 0 0,0 0-1 0 0,0-1 1 0 0,0 1 0 0 0,0 0-1 0 0,0 0 1 0 0,0 0 0 0 0,0-1-1 0 0,0 1 1 0 0,0 0 0 0 0,0 0-1 0 0,-1 0 1 0 0,1 1 0 0 0,0-1-1 0 0,0 2 1 0 0,0-1 6 0 0,0-1 0 0 0,0 1-1 0 0,1 0 1 0 0,-1 0 0 0 0,1 0 0 0 0,-1-1 0 0 0,1 1-1 0 0,-1-1 1 0 0,1 1 0 0 0,0-1 0 0 0,0 0 0 0 0,-1 0-1 0 0,1 1 1 0 0,0-1 0 0 0,3 1 0 0 0,164 33 229 0 0,-115-29-121 0 0,1-2 1 0 0,79-4 0 0 0,69-14 174 0 0,31 0 83 0 0,-175 13-284 0 0,-1 3-1 0 0,59 10 1 0 0,-69-6-11 0 0,0-2 0 0 0,67-4-1 0 0,97-17 283 0 0,8-1-142 0 0,-210 18-211 0 0,485-21 583 0 0,-407 19-408 0 0,153 18-1 0 0,-154-7-54 0 0,162-3 0 0 0,-50-25-70 0 0,-81 6 40 0 0,147 3-1 0 0,-83 19-68 0 0,248-2 51 0 0,-363-12-68 0 0,176-6 92 0 0,-183 11-76 0 0,0 3 0 0 0,65 12 0 0 0,-85-6-16 0 0,1-3 0 0 0,0-2 0 0 0,0-1 0 0 0,0-2 0 0 0,74-8 0 0 0,12-17 23 0 0,-68 12 5 0 0,0 2 1 0 0,101-5-1 0 0,-152 15-34 0 0,96 1-13 0 0,145-19 1 0 0,-188 8 26 0 0,0 3 0 0 0,1 3 0 0 0,0 2-1 0 0,82 9 1 0 0,70 1 8 0 0,-160-9-31 0 0,1 2 0 0 0,-1 3 0 0 0,63 11 0 0 0,-72-3 1 0 0,2-3-1 0 0,-1-1 1 0 0,1-3 0 0 0,0-2-1 0 0,62-3 1 0 0,16-16 42 0 0,-63 7-32 0 0,81-2-1 0 0,31 22-72 0 0,-52-1 1 0 0,-108-10 77 0 0,0 0-1 0 0,0-1 0 0 0,0-1 0 0 0,0 0 1 0 0,0-1-1 0 0,26-9 0 0 0,75-39-10 0 0,-104 45-5 0 0,-4 4 7 0 0,1 0-1 0 0,-1 0 0 0 0,1 0 1 0 0,0 1-1 0 0,-1 1 0 0 0,1-1 1 0 0,0 1-1 0 0,-1 0 0 0 0,1 1 1 0 0,0 0-1 0 0,-1 0 0 0 0,1 1 1 0 0,-1 0-1 0 0,1 0 0 0 0,6 3 1 0 0,-14-5 2 0 0,0 0 1 0 0,0 0-1 0 0,1 0 1 0 0,-1 0 0 0 0,0 0-1 0 0,0 0 1 0 0,0 0-1 0 0,0 0 1 0 0,0 0 0 0 0,1 0-1 0 0,-1 0 1 0 0,0 0-1 0 0,0 0 1 0 0,0 0 0 0 0,0 0-1 0 0,0 0 1 0 0,1 0-1 0 0,-1 0 1 0 0,0 0 0 0 0,0 0-1 0 0,0 0 1 0 0,0 0-1 0 0,0 0 1 0 0,0 0 0 0 0,0 0-1 0 0,1-1 1 0 0,-1 1-1 0 0,0 0 1 0 0,0 0-1 0 0,0 0 1 0 0,0 0 0 0 0,0 0-1 0 0,0 0 1 0 0,0 0-1 0 0,0-1 1 0 0,0 1 0 0 0,0 0-1 0 0,0 0 1 0 0,0 0-1 0 0,0 0 1 0 0,0 0 0 0 0,0-1-1 0 0,1 1 1 0 0,-1 0-1 0 0,-1 0 1 0 0,1 0 0 0 0,0 0-1 0 0,0 0 1 0 0,0-1-1 0 0,-2-12 2 0 0,-5-10 37 0 0,2 7-16 0 0,1 0 0 0 0,0 0 0 0 0,2 0 0 0 0,-1-1 1 0 0,2 1-1 0 0,1-21 0 0 0,-2-10-53 0 0,-1-7 43 0 0,3 0 0 0 0,2 1-1 0 0,2-1 1 0 0,3 0-1 0 0,15-58 1 0 0,4-8 34 0 0,-10 41 41 0 0,45-130 0 0 0,-52 186-83 0 0,15-44 40 0 0,-22 61-43 0 0,-1 0-1 0 0,0 0 1 0 0,0 0 0 0 0,-1-1 0 0 0,0 1-1 0 0,0 0 1 0 0,0 0 0 0 0,-1 0-1 0 0,-1-8 1 0 0,1 12-11 0 0,0 0 0 0 0,0 0 0 0 0,0 0 0 0 0,0 1-1 0 0,-1-1 1 0 0,1 0 0 0 0,-1 1 0 0 0,1-1 0 0 0,-1 1 0 0 0,1-1 0 0 0,-1 1-1 0 0,0-1 1 0 0,0 1 0 0 0,0 0 0 0 0,0 0 0 0 0,0 0 0 0 0,0 0-1 0 0,0 1 1 0 0,0-1 0 0 0,0 0 0 0 0,-3 0 0 0 0,-54-8 51 0 0,45 7-70 0 0,-174-32 86 0 0,114 18-10 0 0,-89-8 0 0 0,69 18-24 0 0,-31-2 53 0 0,-144-29 0 0 0,191 24-94 0 0,0 3 0 0 0,-1 3 0 0 0,-99 5 0 0 0,-12 10 35 0 0,-166 2 37 0 0,47 7-9 0 0,178-7-36 0 0,-191-7-34 0 0,-4 0 4 0 0,0 8 37 0 0,-70 6 1 0 0,-230 3-193 0 0,583-20 171 0 0,-341-10 5 0 0,220-1-26 0 0,-193-7 170 0 0,45 28-78 0 0,-99-1-24 0 0,-261-52 189 0 0,596 40-230 0 0,1 4 0 0 0,0 3 0 0 0,-86 15 0 0 0,-130 6 76 0 0,220-25-85 0 0,-201 4-83 0 0,243-3 183 0 0,1 1 1 0 0,-1 2-1 0 0,1 1 0 0 0,0 1 0 0 0,0 2 1 0 0,-43 17-1 0 0,39-13 56 0 0,0 0 0 0 0,-1-2-1 0 0,-53 8 1 0 0,38-13-26 0 0,35-4-109 0 0,0 0-1 0 0,0 1 0 0 0,-24 6 0 0 0,34-5-1066 0 0,10 1-966 0 0,12 0-3420 0 0,7-8-5271 0 0,-11-1 5254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8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29 9434 0 0,'-33'3'2141'0'0,"10"0"-636"0"0,32-4-774 0 0,0 0 0 0 0,-1-1 0 0 0,1 0-1 0 0,12-5 1 0 0,30-7 172 0 0,-21 10-755 0 0,0 1 0 0 0,51 2 0 0 0,-69 2-155 0 0,0 0-1 0 0,-1 0 0 0 0,1 1 0 0 0,0 1 1 0 0,-1 0-1 0 0,0 0 0 0 0,1 2 0 0 0,-2-1 1 0 0,20 11-1 0 0,-29-14 6 0 0,1 0 0 0 0,0 0 1 0 0,-1 0-1 0 0,0 1 0 0 0,1-1 1 0 0,-1 0-1 0 0,0 1 0 0 0,1-1 0 0 0,-1 1 1 0 0,0-1-1 0 0,0 1 0 0 0,0-1 0 0 0,0 1 1 0 0,0 0-1 0 0,-1 0 0 0 0,1-1 1 0 0,-1 1-1 0 0,1 0 0 0 0,-1 0 0 0 0,1 0 1 0 0,-1 2-1 0 0,0-1 2 0 0,-1 0 0 0 0,1 0 0 0 0,-1 0 0 0 0,1 0 0 0 0,-1 0 0 0 0,0 0 0 0 0,0 0 1 0 0,-1 0-1 0 0,1 0 0 0 0,-1 0 0 0 0,-2 4 0 0 0,-7 6 9 0 0,1 0 1 0 0,-2-1-1 0 0,-24 21 0 0 0,25-24-6 0 0,-29 26 40 0 0,-67 63 81 0 0,90-80-76 0 0,0 0 0 0 0,2 1 1 0 0,-24 37-1 0 0,37-53-37 0 0,1-1 1 0 0,-1 1 0 0 0,1-1 0 0 0,0 1 0 0 0,0-1 0 0 0,0 1 0 0 0,0 0-1 0 0,0 0 1 0 0,1-1 0 0 0,-1 1 0 0 0,1 0 0 0 0,0 0 0 0 0,0 0 0 0 0,0 0-1 0 0,0-1 1 0 0,0 1 0 0 0,1 0 0 0 0,-1 0 0 0 0,1 0 0 0 0,-1-1 0 0 0,1 1-1 0 0,2 4 1 0 0,0-4 25 0 0,-1 1-1 0 0,1-1 1 0 0,-1 0 0 0 0,1 0-1 0 0,0 0 1 0 0,0-1-1 0 0,0 1 1 0 0,1-1-1 0 0,-1 0 1 0 0,1 0-1 0 0,-1 0 1 0 0,1 0-1 0 0,0-1 1 0 0,-1 1 0 0 0,7 1-1 0 0,10 2-43 0 0,-1-1 1 0 0,1-1-1 0 0,0-1 0 0 0,1 0 0 0 0,-1-2 1 0 0,0 0-1 0 0,0-1 0 0 0,0-1 0 0 0,0-1 0 0 0,0-1 1 0 0,0 0-1 0 0,-1-2 0 0 0,27-10 0 0 0,-41 13-422 0 0,0 0-1 0 0,-1 1 0 0 0,1-2 0 0 0,-1 1 1 0 0,7-7-1 0 0,-2 0-3473 0 0,-1 0 0 0 0,14-21 0 0 0,-17 24 1077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199 143 5025 0 0,'-5'-2'258'0'0,"0"0"1"0"0,1-1-1 0 0,-1 1 0 0 0,1-1 1 0 0,-1 0-1 0 0,1 0 0 0 0,0-1 1 0 0,0 1-1 0 0,1-1 0 0 0,-1 0 1 0 0,1 0-1 0 0,0 0 1 0 0,0 0-1 0 0,0-1 0 0 0,0 1 1 0 0,1-1-1 0 0,0 0 0 0 0,0 1 1 0 0,0-1-1 0 0,-1-7 0 0 0,2 9-167 0 0,-17-38 677 0 0,18 40-743 0 0,0 1 0 0 0,-1-1 0 0 0,1 0 0 0 0,0 1 1 0 0,0-1-1 0 0,-1 0 0 0 0,1 1 0 0 0,-1-1 1 0 0,1 0-1 0 0,0 1 0 0 0,-1-1 0 0 0,1 1 0 0 0,-1-1 1 0 0,0 1-1 0 0,1-1 0 0 0,-1 1 0 0 0,1-1 1 0 0,-1 1-1 0 0,0 0 0 0 0,1-1 0 0 0,-1 1 0 0 0,0 0 1 0 0,1 0-1 0 0,-1-1 0 0 0,0 1 0 0 0,1 0 1 0 0,-1 0-1 0 0,0 0 0 0 0,1 0 0 0 0,-1 0 0 0 0,0 0 1 0 0,0 0-1 0 0,1 0 0 0 0,-1 0 0 0 0,0 0 0 0 0,0 0 1 0 0,1 1-1 0 0,-1-1 0 0 0,0 0 0 0 0,1 0 1 0 0,-1 1-1 0 0,0-1 0 0 0,1 0 0 0 0,-1 1 0 0 0,1-1 1 0 0,-1 1-1 0 0,1-1 0 0 0,-1 1 0 0 0,0-1 1 0 0,1 1-1 0 0,-1 0 0 0 0,-8 11 137 0 0,1 1 0 0 0,1 0 1 0 0,0 0-1 0 0,1 0 0 0 0,0 1 0 0 0,1 0 1 0 0,0 0-1 0 0,1 0 0 0 0,-3 28 0 0 0,1 6 307 0 0,0 83 1 0 0,6-112-418 0 0,-1 5-23 0 0,2-1 1 0 0,4 27-1 0 0,-4-44-28 0 0,0-1 1 0 0,0 1-1 0 0,0-1 1 0 0,1 0-1 0 0,0 0 1 0 0,0 0-1 0 0,0 0 1 0 0,1 0-1 0 0,0 0 1 0 0,0 0-1 0 0,0-1 1 0 0,0 1-1 0 0,1-1 1 0 0,6 6-1 0 0,-8-9-15 0 0,-1 0-1 0 0,1 0 1 0 0,0 0-1 0 0,0-1 1 0 0,-1 1 0 0 0,1-1-1 0 0,0 1 1 0 0,0-1-1 0 0,0 0 1 0 0,0 1-1 0 0,0-1 1 0 0,0 0-1 0 0,-1 0 1 0 0,1-1-1 0 0,0 1 1 0 0,0 0-1 0 0,0-1 1 0 0,0 1 0 0 0,0-1-1 0 0,-1 1 1 0 0,1-1-1 0 0,0 0 1 0 0,0 0-1 0 0,-1 0 1 0 0,1 0-1 0 0,-1 0 1 0 0,1 0-1 0 0,-1 0 1 0 0,1 0 0 0 0,1-3-1 0 0,4-2-204 0 0,1-1-1 0 0,-1-1 1 0 0,-1 1-1 0 0,9-12 1 0 0,4-12-304 0 0,-2-1 0 0 0,-1 0 0 0 0,-1-2 0 0 0,-2 1 1 0 0,-1-1-1 0 0,-2-1 0 0 0,9-53 0 0 0,-19 85 571 0 0,1 0-1 0 0,-1-1 1 0 0,0 1-1 0 0,1 0 1 0 0,-1 0-1 0 0,-1-1 0 0 0,1 1 1 0 0,0 0-1 0 0,-1 0 1 0 0,0-1-1 0 0,0 1 1 0 0,0 0-1 0 0,-1-4 1 0 0,1 7-26 0 0,1 0 0 0 0,0 0 1 0 0,-1 0-1 0 0,1 0 0 0 0,0 0 1 0 0,-1 0-1 0 0,1 0 0 0 0,0 0 1 0 0,-1 0-1 0 0,1 1 1 0 0,0-1-1 0 0,-1 0 0 0 0,1 0 1 0 0,0 0-1 0 0,0 0 0 0 0,-1 1 1 0 0,1-1-1 0 0,0 0 0 0 0,0 0 1 0 0,-1 0-1 0 0,1 1 1 0 0,0-1-1 0 0,0 0 0 0 0,-1 0 1 0 0,1 1-1 0 0,0-1 0 0 0,0 0 1 0 0,0 1-1 0 0,0-1 0 0 0,0 0 1 0 0,0 0-1 0 0,-1 1 1 0 0,1-1-1 0 0,0 0 0 0 0,0 1 1 0 0,0-1-1 0 0,0 0 0 0 0,0 1 1 0 0,-5 15 550 0 0,5 11-376 0 0,1-1-1 0 0,1 0 0 0 0,1 1 1 0 0,1-1-1 0 0,2-1 0 0 0,1 1 1 0 0,0-1-1 0 0,19 40 0 0 0,-20-52-255 0 0,0-1-1 0 0,1 1 1 0 0,10 14-1 0 0,-15-24-180 0 0,0 0-1 0 0,0-1 1 0 0,0 1 0 0 0,1 0-1 0 0,-1-1 1 0 0,1 1-1 0 0,-1-1 1 0 0,1 0-1 0 0,0 0 1 0 0,0 0-1 0 0,0 0 1 0 0,0-1 0 0 0,0 1-1 0 0,0-1 1 0 0,1 0-1 0 0,-1 0 1 0 0,0 0-1 0 0,7 1 1 0 0,-7-2-51 0 0,-1-1 1 0 0,0 1 0 0 0,0-1-1 0 0,1 0 1 0 0,-1 0 0 0 0,0 0-1 0 0,0 0 1 0 0,0 0 0 0 0,0 0-1 0 0,0 0 1 0 0,0-1 0 0 0,0 1-1 0 0,0-1 1 0 0,0 1-1 0 0,-1-1 1 0 0,1 0 0 0 0,2-3-1 0 0,4-7-1992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41 276 4537 0 0,'-1'-1'153'0'0,"0"0"0"0"0,0 0 0 0 0,0 0 0 0 0,0 0 0 0 0,0 0 0 0 0,0 0 0 0 0,0 0 0 0 0,0 0 0 0 0,0 0 0 0 0,0 1 0 0 0,-1-1 0 0 0,1 0 0 0 0,0 1 0 0 0,0-1 0 0 0,-1 1 0 0 0,1 0 1 0 0,0-1-1 0 0,-1 1 0 0 0,1 0 0 0 0,-3 0 0 0 0,3 0 0 0 0,1 1 0 0 0,-1-1 0 0 0,0 1 1 0 0,0-1-1 0 0,1 1 0 0 0,-1-1 0 0 0,0 1 1 0 0,1 0-1 0 0,-1 0 0 0 0,1-1 0 0 0,-1 1 1 0 0,0 0-1 0 0,1 0 0 0 0,0-1 0 0 0,-1 1 1 0 0,1 0-1 0 0,0 0 0 0 0,-1 0 0 0 0,1 0 1 0 0,0 0-1 0 0,0-1 0 0 0,-1 3 0 0 0,1 5 269 0 0,-1-1-1 0 0,1 1 0 0 0,0 0 0 0 0,0 0 1 0 0,3 14-1 0 0,34 130 557 0 0,11 60-1409 0 0,-47-210 531 0 0,3 18-1287 0 0,-2-35-814 0 0,-4-17 1901 0 0,-2-1-1 0 0,-1 1 1 0 0,-10-38-1 0 0,-8-49 2104 0 0,23 117-1962 0 0,0 1 1 0 0,0 0-1 0 0,0-1 0 0 0,0 1 1 0 0,0-1-1 0 0,0 1 1 0 0,1-1-1 0 0,-1 1 0 0 0,0-1 1 0 0,1 1-1 0 0,-1-1 1 0 0,1 1-1 0 0,-1 0 0 0 0,1-1 1 0 0,0 1-1 0 0,0 0 1 0 0,-1 0-1 0 0,1-1 1 0 0,0 1-1 0 0,0 0 0 0 0,0 0 1 0 0,1 0-1 0 0,-1 0 1 0 0,0 0-1 0 0,0 0 0 0 0,0 1 1 0 0,1-1-1 0 0,-1 0 1 0 0,0 0-1 0 0,1 1 0 0 0,-1-1 1 0 0,0 1-1 0 0,1 0 1 0 0,-1-1-1 0 0,1 1 1 0 0,-1 0-1 0 0,1 0 0 0 0,1 0 1 0 0,9-1-83 0 0,0 0 0 0 0,1 1 0 0 0,22 4 0 0 0,-6-2-206 0 0,-19-2-704 0 0,0 0 0 0 0,0-1-1 0 0,0-1 1 0 0,0 0 0 0 0,-1 0 0 0 0,1 0-1 0 0,0-2 1 0 0,-1 1 0 0 0,0-1 0 0 0,15-8-1 0 0,-12 4-1499 0 0</inkml:trace>
  <inkml:trace contextRef="#ctx0" brushRef="#br0" timeOffset="1">440 0 5657 0 0,'-2'1'173'0'0,"1"-1"-1"0"0,0 0 0 0 0,0 0 1 0 0,0 0-1 0 0,-1 1 0 0 0,1-1 1 0 0,0 0-1 0 0,0 1 0 0 0,0-1 0 0 0,0 1 1 0 0,0 0-1 0 0,0-1 0 0 0,0 1 1 0 0,0 0-1 0 0,0 0 0 0 0,0-1 1 0 0,0 1-1 0 0,0 0 0 0 0,0 0 1 0 0,1 0-1 0 0,-1 0 0 0 0,0 0 1 0 0,1 0-1 0 0,-1 0 0 0 0,1 0 1 0 0,-1 1-1 0 0,1-1 0 0 0,-1 0 1 0 0,1 0-1 0 0,0 0 0 0 0,0 1 1 0 0,-1-1-1 0 0,1 2 0 0 0,-1 6 452 0 0,1 0-1 0 0,0 0 0 0 0,1 15 1 0 0,0-7-335 0 0,2 30 467 0 0,2-1 0 0 0,3 0 0 0 0,17 64 0 0 0,-5-26-390 0 0,-3 2-261 0 0,-5-23-42 0 0,2 0 0 0 0,3 0 0 0 0,28 66-1 0 0,-45-128-112 0 0,0-1-1 0 0,0 0 0 0 0,0 1 1 0 0,0-1-1 0 0,0 0 1 0 0,0 1-1 0 0,1-1 1 0 0,-1 0-1 0 0,0 1 1 0 0,0-1-1 0 0,0 1 0 0 0,0-1 1 0 0,0 0-1 0 0,1 0 1 0 0,-1 1-1 0 0,0-1 1 0 0,0 0-1 0 0,0 1 0 0 0,1-1 1 0 0,-1 0-1 0 0,0 0 1 0 0,0 1-1 0 0,1-1 1 0 0,-1 0-1 0 0,0 0 0 0 0,1 1 1 0 0,-1-1-1 0 0,0 0 1 0 0,1 0-1 0 0,-1 0 1 0 0,0 0-1 0 0,1 0 0 0 0,-1 0 1 0 0,0 0-1 0 0,1 1 1 0 0,2-16-2225 0 0,-6-23-1157 0 0,-10-43-2062 0 0,-12 2 3361 0 0,19 62 250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 6065 0 0,'-28'8'3195'0'0,"19"-6"-1436"0"0,1 0-1 0 0,-1 0 1 0 0,0 0 0 0 0,-9-1-1 0 0,78 2 3085 0 0,10 4-3627 0 0,100 4-1731 0 0,-156-11-98 0 0,-1 0 0 0 0,1-1 0 0 0,14-4 0 0 0,5-7-4662 0 0,-30 11 4063 0 0,0-1 1 0 0,16-17-7270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25 8386 0 0,'-55'2'2175'0'0,"1"-1"4113"0"0,326-7-2216 0 0,-178-1-8303 0 0,-1-5-5835 0 0,-82 9 7851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276 202 3497 0 0,'13'-20'608'0'0,"-12"18"-361"0"0,1 0-1 0 0,-1 0 0 0 0,0 0 1 0 0,1 0-1 0 0,-1 0 0 0 0,0 0 1 0 0,0 0-1 0 0,0 0 0 0 0,0-1 1 0 0,-1 1-1 0 0,1 0 0 0 0,-1-1 1 0 0,1 1-1 0 0,-1 0 0 0 0,0-1 1 0 0,0 1-1 0 0,0-4 0 0 0,-1 0-23 0 0,-1 0 1 0 0,0 0-1 0 0,0 0 0 0 0,0 1 0 0 0,-1-1 1 0 0,1 1-1 0 0,-1 0 0 0 0,0 0 0 0 0,-1 0 1 0 0,0 0-1 0 0,1 0 0 0 0,-1 1 0 0 0,-1-1 1 0 0,1 1-1 0 0,-1 0 0 0 0,0 1 0 0 0,1-1 1 0 0,-2 1-1 0 0,-5-4 0 0 0,8 6-140 0 0,1 0 0 0 0,-1 0 0 0 0,0-1 1 0 0,0 1-1 0 0,0 1 0 0 0,0-1 0 0 0,0 0 0 0 0,0 1 0 0 0,0 0 0 0 0,0-1 0 0 0,0 1 1 0 0,0 0-1 0 0,0 1 0 0 0,0-1 0 0 0,0 1 0 0 0,0-1 0 0 0,0 1 0 0 0,0 0 1 0 0,0 0-1 0 0,0 0 0 0 0,1 0 0 0 0,-1 1 0 0 0,0-1 0 0 0,1 1 0 0 0,-1-1 0 0 0,1 1 1 0 0,-1 0-1 0 0,1 0 0 0 0,0 0 0 0 0,0 1 0 0 0,0-1 0 0 0,0 0 0 0 0,0 1 0 0 0,0-1 1 0 0,1 1-1 0 0,-1 0 0 0 0,1-1 0 0 0,-2 7 0 0 0,0-2-39 0 0,0 0-1 0 0,1 1 0 0 0,0-1 1 0 0,0 1-1 0 0,1 0 0 0 0,0-1 1 0 0,0 1-1 0 0,1 0 1 0 0,0 0-1 0 0,0 0 0 0 0,1-1 1 0 0,0 1-1 0 0,0 0 0 0 0,1-1 1 0 0,0 1-1 0 0,1-1 1 0 0,-1 1-1 0 0,1-1 0 0 0,1 0 1 0 0,-1 0-1 0 0,1 0 0 0 0,9 10 1 0 0,1 2-62 0 0,2 0 1 0 0,0-2 0 0 0,1 0-1 0 0,1-1 1 0 0,1-1 0 0 0,22 16-1 0 0,-19-15 93 0 0,-1 2 0 0 0,-1 0-1 0 0,22 26 1 0 0,-40-42-73 0 0,-1-1-1 0 0,0 0 0 0 0,0 0 1 0 0,0 1-1 0 0,0-1 1 0 0,0 0-1 0 0,0 1 1 0 0,0-1-1 0 0,-1 1 1 0 0,1 0-1 0 0,-1-1 1 0 0,1 1-1 0 0,-1-1 1 0 0,1 1-1 0 0,-1 0 0 0 0,0-1 1 0 0,0 1-1 0 0,0 0 1 0 0,0 0-1 0 0,0-1 1 0 0,0 1-1 0 0,-1 2 1 0 0,0-1 12 0 0,0-1 0 0 0,0 0 0 0 0,0 0-1 0 0,0 0 1 0 0,-1 1 0 0 0,1-1 0 0 0,-1-1 0 0 0,0 1 0 0 0,1 0 0 0 0,-1 0 0 0 0,0-1 0 0 0,0 1 0 0 0,-4 2 0 0 0,-2 0 28 0 0,0 1 1 0 0,-1-1-1 0 0,0 0 0 0 0,0-1 1 0 0,0 0-1 0 0,0-1 1 0 0,-10 2-1 0 0,2-2-2 0 0,-1-1-1 0 0,0-1 1 0 0,0 0-1 0 0,1-2 1 0 0,-1 0-1 0 0,-34-9 1 0 0,40 8-62 0 0,0 0 0 0 0,1-1 1 0 0,-1-1-1 0 0,1 0 1 0 0,0-1-1 0 0,1 0 0 0 0,-1 0 1 0 0,1-1-1 0 0,0 0 0 0 0,-16-17 1 0 0,25 22-37 0 0,0 1-1 0 0,0 0 1 0 0,0-1 0 0 0,0 1 0 0 0,0-1-1 0 0,1 0 1 0 0,-1 1 0 0 0,0-1 0 0 0,1 0-1 0 0,0 1 1 0 0,-1-1 0 0 0,1 0 0 0 0,0 1-1 0 0,0-1 1 0 0,0 0 0 0 0,0 0 0 0 0,0 1-1 0 0,0-1 1 0 0,0 0 0 0 0,1 1 0 0 0,-1-1-1 0 0,1 0 1 0 0,-1 1 0 0 0,1-1 0 0 0,0 0-1 0 0,0 1 1 0 0,-1-1 0 0 0,1 1 0 0 0,0 0-1 0 0,0-1 1 0 0,0 1 0 0 0,1 0 0 0 0,-1-1-1 0 0,2 0 1 0 0,3-5-404 0 0,0 1 0 0 0,1 0 0 0 0,0 1 0 0 0,0 0 0 0 0,10-6 0 0 0,8-1-1328 0 0,0 2-1 0 0,1 0 0 0 0,0 1 0 0 0,29-5 0 0 0,-43 11 1299 0 0,23-5-2183 0 0</inkml:trace>
  <inkml:trace contextRef="#ctx0" brushRef="#br0" timeOffset="1">689 163 4225 0 0,'-14'-33'2058'0'0,"12"29"-1700"0"0,-1 0 0 0 0,1 0 0 0 0,1 0 1 0 0,-1-1-1 0 0,0 1 0 0 0,1-1 0 0 0,0 1 0 0 0,0-1 1 0 0,0-6-1 0 0,1 9-244 0 0,0 0 1 0 0,0 0-1 0 0,-1 0 0 0 0,1 0 1 0 0,0 0-1 0 0,-1 0 1 0 0,0 1-1 0 0,1-1 0 0 0,-1 0 1 0 0,0 0-1 0 0,0 0 1 0 0,0 1-1 0 0,0-1 1 0 0,0 0-1 0 0,0 1 0 0 0,0-1 1 0 0,-1 1-1 0 0,1-1 1 0 0,-1 1-1 0 0,1 0 0 0 0,-1 0 1 0 0,1-1-1 0 0,-1 1 1 0 0,0 0-1 0 0,1 1 0 0 0,-1-1 1 0 0,0 0-1 0 0,0 0 1 0 0,0 1-1 0 0,0-1 1 0 0,0 1-1 0 0,0-1 0 0 0,1 1 1 0 0,-1 0-1 0 0,0 0 1 0 0,0 0-1 0 0,0 0 0 0 0,0 0 1 0 0,-2 1-1 0 0,-1-1 45 0 0,1 0-1 0 0,0 1 1 0 0,0 0-1 0 0,0-1 1 0 0,0 2-1 0 0,0-1 1 0 0,0 0-1 0 0,0 1 1 0 0,0-1-1 0 0,1 1 1 0 0,-1 0-1 0 0,1 1 1 0 0,-1-1-1 0 0,1 1 1 0 0,0-1 0 0 0,0 1-1 0 0,0 0 1 0 0,-4 4-1 0 0,-2 7-29 0 0,1 0 1 0 0,0 0-1 0 0,1 1 1 0 0,1 0-1 0 0,0 0 0 0 0,1 0 1 0 0,-4 24-1 0 0,5-16-120 0 0,2-1-1 0 0,0 1 1 0 0,2 0-1 0 0,0 0 1 0 0,5 30 0 0 0,-3-41-20 0 0,0-1 1 0 0,1 1-1 0 0,0-1 1 0 0,0 0-1 0 0,2-1 0 0 0,-1 1 1 0 0,1-1-1 0 0,1 1 1 0 0,0-2-1 0 0,0 1 1 0 0,1-1-1 0 0,11 12 1 0 0,-16-18-29 0 0,0-1 1 0 0,0 0 0 0 0,0 0-1 0 0,1 0 1 0 0,-1 0-1 0 0,1-1 1 0 0,-1 1 0 0 0,1-1-1 0 0,0 1 1 0 0,-1-1 0 0 0,1 0-1 0 0,0 0 1 0 0,0 0-1 0 0,0-1 1 0 0,0 1 0 0 0,0-1-1 0 0,0 1 1 0 0,0-1 0 0 0,4 0-1 0 0,-3-1-105 0 0,0 0-1 0 0,0 0 0 0 0,0 0 0 0 0,0-1 1 0 0,-1 1-1 0 0,1-1 0 0 0,-1 0 0 0 0,1 0 1 0 0,-1 0-1 0 0,0-1 0 0 0,0 1 1 0 0,6-6-1 0 0,2-5-519 0 0,-1 0 0 0 0,0 0 0 0 0,0-1 0 0 0,-1 0 0 0 0,11-27 1 0 0,-1-1-782 0 0,-2-2 1 0 0,-2-1 0 0 0,10-46-1 0 0,-17 50 1481 0 0,5-72 0 0 0,-14 73 5651 0 0,2 62-3973 0 0,5 16-582 0 0,0-1-1 0 0,20 61 1 0 0,-12-50-836 0 0,0 1-86 0 0,20 49 1 0 0,-26-80-201 0 0,0-1 1 0 0,1 0-1 0 0,1 0 1 0 0,0-1 0 0 0,26 30-1 0 0,-35-44-172 0 0,1 0-1 0 0,0 0 1 0 0,0 0 0 0 0,0 0-1 0 0,1 0 1 0 0,-1-1 0 0 0,0 1-1 0 0,1-1 1 0 0,-1 1 0 0 0,1-1-1 0 0,-1 0 1 0 0,1 0 0 0 0,-1 0-1 0 0,1 0 1 0 0,0-1 0 0 0,0 1-1 0 0,-1-1 1 0 0,6 1 0 0 0,-6-2-139 0 0,0 1 1 0 0,0-1 0 0 0,0 0-1 0 0,-1 1 1 0 0,1-1-1 0 0,0 0 1 0 0,0 0 0 0 0,0 0-1 0 0,-1 0 1 0 0,1-1 0 0 0,-1 1-1 0 0,1 0 1 0 0,-1-1-1 0 0,1 1 1 0 0,-1-1 0 0 0,0 1-1 0 0,1-1 1 0 0,-1 0 0 0 0,0 0-1 0 0,0 1 1 0 0,-1-1 0 0 0,1 0-1 0 0,0 0 1 0 0,0 0-1 0 0,-1 0 1 0 0,1-2 0 0 0,11-42-2994 0 0,-6 20 1021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15 5121 0 0,'-1'0'339'0'0,"-1"0"-1"0"0,0 1 1 0 0,0 0-1 0 0,1-1 1 0 0,-1 1-1 0 0,0 0 1 0 0,1 0-1 0 0,-1 0 1 0 0,1 0-1 0 0,-1 0 1 0 0,1 0-1 0 0,0 0 1 0 0,-1 1-1 0 0,1-1 1 0 0,0 0-1 0 0,0 1 0 0 0,0-1 1 0 0,0 1-1 0 0,0-1 1 0 0,0 1-1 0 0,0 0 1 0 0,-1 3-1 0 0,2-1 97 0 0,-1 1 0 0 0,1 0 1 0 0,0 0-1 0 0,1 0 0 0 0,-1-1 0 0 0,1 1 0 0 0,1 5 0 0 0,1 12 370 0 0,4 11-118 0 0,1 0 0 0 0,2-1 1 0 0,25 56-1 0 0,-1 0-180 0 0,-16-29-163 0 0,20 114-1 0 0,-44-348-2633 0 0,6 164 2197 0 0,2-78-388 0 0,20-132-1 0 0,-21 217 507 0 0,0 1 0 0 0,-1 0 1 0 0,1 0-1 0 0,0-1 0 0 0,0 1 0 0 0,1 0 0 0 0,-1 0 0 0 0,1 0 1 0 0,-1 0-1 0 0,1 0 0 0 0,4-4 0 0 0,-6 7-10 0 0,0-1-1 0 0,1 1 1 0 0,-1 0-1 0 0,1-1 1 0 0,-1 1-1 0 0,1 0 1 0 0,-1-1-1 0 0,1 1 0 0 0,-1 0 1 0 0,1 0-1 0 0,-1-1 1 0 0,1 1-1 0 0,-1 0 1 0 0,1 0-1 0 0,0 0 1 0 0,-1 0-1 0 0,1 0 1 0 0,-1 0-1 0 0,1 0 1 0 0,0 0-1 0 0,-1 0 1 0 0,1 0-1 0 0,-1 0 1 0 0,2 1-1 0 0,-1-1 18 0 0,0 1 0 0 0,1 0 0 0 0,-1 0 0 0 0,0 0 0 0 0,0 0 0 0 0,0 0 0 0 0,0 0 0 0 0,0 0-1 0 0,0 0 1 0 0,0 1 0 0 0,0-1 0 0 0,-1 0 0 0 0,1 0 0 0 0,0 2 0 0 0,12 26 751 0 0,-3 0 1 0 0,14 53-1 0 0,-2-3-52 0 0,4-1-352 0 0,-1 0-586 0 0,-26-78-48 0 0,2-9-261 0 0,2 3 320 0 0,-2-1 0 0 0,1 1 0 0 0,-1-1 0 0 0,0 0 1 0 0,0-12-1 0 0,3-12-399 0 0,3-5 120 0 0,2 0 1 0 0,1 1-1 0 0,2 1 0 0 0,30-63 0 0 0,-37 88 462 0 0,0-3 41 0 0,0 1 1 0 0,1 0 0 0 0,1 0 0 0 0,0 0-1 0 0,0 1 1 0 0,1 0 0 0 0,1 0-1 0 0,-1 1 1 0 0,20-16 0 0 0,-26 24 3 0 0,-1 1-1 0 0,0-1 1 0 0,0 0 0 0 0,0 1 0 0 0,1-1-1 0 0,-1 0 1 0 0,0 1 0 0 0,1 0 0 0 0,-1-1 0 0 0,1 1-1 0 0,-1 0 1 0 0,0 0 0 0 0,1 0 0 0 0,-1 0 0 0 0,1 0-1 0 0,-1 0 1 0 0,0 0 0 0 0,1 0 0 0 0,-1 1 0 0 0,0-1-1 0 0,1 0 1 0 0,1 1 0 0 0,-1 1 66 0 0,1-1 1 0 0,0 1-1 0 0,-1 0 0 0 0,1 0 1 0 0,-1 0-1 0 0,0 0 0 0 0,0 0 1 0 0,1 0-1 0 0,2 5 0 0 0,2 4 404 0 0,0 0 0 0 0,-1 1 0 0 0,8 19 0 0 0,13 43 112 0 0,-4 1 1 0 0,-3 1-1 0 0,14 103 1 0 0,-30-142-542 0 0,5 25 26 0 0,-5-57-911 0 0,-1-13-159 0 0,0-13-966 0 0,1-20-2289 0 0,-2 21 683 0 0,0 0 0 0 0,-2-27 0 0 0,-4 9-578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147 1195 4897 0 0,'-16'-12'100'0'0,"0"2"1"0"0,-22-11-1 0 0,1 1 361 0 0,34 19-371 0 0,1-1 1 0 0,-1 0 0 0 0,0 0-1 0 0,1 0 1 0 0,-1 0-1 0 0,1 0 1 0 0,0-1 0 0 0,0 1-1 0 0,0-1 1 0 0,0 1 0 0 0,0-1-1 0 0,1 0 1 0 0,-1 0 0 0 0,1 0-1 0 0,-1 0 1 0 0,1 0 0 0 0,-1-5-1 0 0,1 3 57 0 0,0-1-1 0 0,1 1 1 0 0,0 0-1 0 0,0 0 0 0 0,1 0 1 0 0,-1-1-1 0 0,1 1 1 0 0,0 0-1 0 0,0 0 0 0 0,3-6 1 0 0,1-1 89 0 0,0 0 0 0 0,1 1-1 0 0,0 0 1 0 0,0 0 0 0 0,2 1 0 0 0,-1-1 0 0 0,1 2 0 0 0,12-12 0 0 0,6 1-75 0 0,0 1 0 0 0,2 1 1 0 0,0 2-1 0 0,0 0 1 0 0,55-19-1 0 0,733-249 1469 0 0,-309 158-798 0 0,9 37-402 0 0,-294 54-237 0 0,622-75 127 0 0,-370 55-235 0 0,363-24 321 0 0,4 70 219 0 0,-544 30-466 0 0,296 60-1 0 0,-136 5 45 0 0,-9 31 217 0 0,-322-78-234 0 0,162 55 196 0 0,-119-39 362 0 0,-158-52-7 0 0,-23-11-3020 0 0,-27-13-7825 0 0,29 17 8019 0 0,0 0-1253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2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658 67 7106 0 0,'-6'-13'784'0'0,"3"7"-580"0"0,1 1 0 0 0,-1-1 0 0 0,0 1 0 0 0,0 0 0 0 0,-1 0 0 0 0,-6-8 0 0 0,8 12-156 0 0,1 0-1 0 0,0 0 1 0 0,-1 0-1 0 0,1 0 1 0 0,0 1-1 0 0,-1-1 1 0 0,1 0-1 0 0,-1 1 0 0 0,1-1 1 0 0,-1 1-1 0 0,1 0 1 0 0,-1-1-1 0 0,1 1 1 0 0,-1 0-1 0 0,1 0 1 0 0,-1 0-1 0 0,0 0 1 0 0,1 0-1 0 0,-1 1 0 0 0,1-1 1 0 0,-1 0-1 0 0,1 1 1 0 0,-1-1-1 0 0,1 1 1 0 0,-1-1-1 0 0,1 1 1 0 0,0 0-1 0 0,-1-1 1 0 0,1 1-1 0 0,0 0 1 0 0,-3 2-1 0 0,3-2 16 0 0,0 0-1 0 0,0 1 1 0 0,0-1-1 0 0,0 0 1 0 0,0 1-1 0 0,1-1 1 0 0,-1 0-1 0 0,0 1 1 0 0,1-1-1 0 0,-1 1 1 0 0,1 0-1 0 0,-1-1 1 0 0,1 1 0 0 0,0-1-1 0 0,0 1 1 0 0,-1 0-1 0 0,1-1 1 0 0,0 1-1 0 0,1-1 1 0 0,-1 1-1 0 0,0 0 1 0 0,0-1-1 0 0,1 1 1 0 0,-1-1-1 0 0,1 1 1 0 0,-1-1 0 0 0,1 1-1 0 0,1 1 1 0 0,1 5 258 0 0,0-1 1 0 0,1 1 0 0 0,-1-1-1 0 0,7 7 1 0 0,129 155 1330 0 0,-88-111-1530 0 0,-38-42-101 0 0,0 0 1 0 0,0 1 0 0 0,-2 1-1 0 0,0 0 1 0 0,-1 0-1 0 0,-1 1 1 0 0,10 27-1 0 0,-17-40-8 0 0,0 1-1 0 0,-1-1 0 0 0,1 1 0 0 0,-1 0 1 0 0,-1-1-1 0 0,1 1 0 0 0,-1 0 0 0 0,0 0 1 0 0,-1-1-1 0 0,1 1 0 0 0,-2 0 0 0 0,1 0 0 0 0,0-1 1 0 0,-1 1-1 0 0,-1-1 0 0 0,1 0 0 0 0,-1 1 1 0 0,0-1-1 0 0,0 0 0 0 0,-1-1 0 0 0,1 1 0 0 0,-1-1 1 0 0,-1 1-1 0 0,1-1 0 0 0,-1 0 0 0 0,-7 6 1 0 0,-15 10 31 0 0,-1-1 0 0 0,-1-1 0 0 0,-47 22 0 0 0,-101 35 79 0 0,130-57-82 0 0,-142 43 57 0 0,119-42-229 0 0,-70 30 0 0 0,110-34-1683 0 0,28-15 1263 0 0,1 0-1 0 0,-1 0 1 0 0,1 0-1 0 0,0 0 1 0 0,-1 1-1 0 0,1-1 1 0 0,0 0-1 0 0,0 1 1 0 0,-1-1-1 0 0,1 1 1 0 0,0-1-1 0 0,1 1 1 0 0,-1-1-1 0 0,0 1 1 0 0,0 0-1 0 0,0 2 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2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4120 45 3689 0 0,'-7'-5'383'0'0,"0"1"0"0"0,0 0 0 0 0,0 1 0 0 0,-1 0 0 0 0,0 0 0 0 0,1 0 0 0 0,-1 1 0 0 0,0 0 0 0 0,-15-1 0 0 0,6 0 477 0 0,-8-1-409 0 0,0 1 1 0 0,0 2-1 0 0,0 0 0 0 0,0 1 1 0 0,-1 2-1 0 0,-26 5 0 0 0,-149 40 255 0 0,141-31-458 0 0,-969 265 1282 0 0,124-6-399 0 0,26 76 596 0 0,603-196-1114 0 0,171-92-420 0 0,68-39-154 0 0,2 2 0 0 0,-34 30 0 0 0,-31 24 79 0 0,94-76-101 0 0,1-1-1 0 0,-1 1 1 0 0,0-1 0 0 0,0-1-1 0 0,0 1 1 0 0,0-1 0 0 0,-9 2-1 0 0,13-4-34 0 0,-1 1-1 0 0,0-1 0 0 0,1 0 1 0 0,-1 1-1 0 0,1-1 0 0 0,-1 0 1 0 0,0-1-1 0 0,1 1 0 0 0,-1 0 1 0 0,1-1-1 0 0,-1 0 0 0 0,1 1 1 0 0,-1-1-1 0 0,1 0 0 0 0,-1 0 1 0 0,1 0-1 0 0,0-1 0 0 0,-1 1 1 0 0,1-1-1 0 0,-4-2 0 0 0,6 3-91 0 0,0 0 0 0 0,0 0 0 0 0,-1 0-1 0 0,1 1 1 0 0,0-1 0 0 0,0 0-1 0 0,0 0 1 0 0,0 0 0 0 0,0 0-1 0 0,0 0 1 0 0,0 0 0 0 0,0 1 0 0 0,0-1-1 0 0,0 0 1 0 0,1 0 0 0 0,-1 0-1 0 0,0 0 1 0 0,0 0 0 0 0,1 1-1 0 0,-1-1 1 0 0,1 0 0 0 0,-1 0 0 0 0,1 1-1 0 0,-1-1 1 0 0,1 0 0 0 0,-1 1-1 0 0,1-1 1 0 0,0 0 0 0 0,-1 1-1 0 0,1-1 1 0 0,1 0 0 0 0,22-20-5034 0 0,28-9-283 0 0,-41 22 3169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3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330 47 7482 0 0,'-4'-5'259'0'0,"-1"0"1"0"0,0 0 0 0 0,0 0-1 0 0,0 0 1 0 0,0 1 0 0 0,-1 0-1 0 0,-11-7 1 0 0,15 10-229 0 0,0 1 0 0 0,0-1 0 0 0,0 1 0 0 0,1 0 0 0 0,-1-1 1 0 0,0 1-1 0 0,0 0 0 0 0,0 0 0 0 0,0 0 0 0 0,0 1 0 0 0,0-1 0 0 0,0 0 0 0 0,0 1 0 0 0,0-1 0 0 0,0 1 0 0 0,0 0 1 0 0,1-1-1 0 0,-1 1 0 0 0,0 0 0 0 0,0 0 0 0 0,1 0 0 0 0,-1 1 0 0 0,1-1 0 0 0,-1 0 0 0 0,1 1 0 0 0,-1-1 0 0 0,1 0 0 0 0,0 1 1 0 0,0 0-1 0 0,0-1 0 0 0,0 1 0 0 0,-2 3 0 0 0,-5 9 91 0 0,1 1 0 0 0,1 0 0 0 0,0 1-1 0 0,1-1 1 0 0,1 1 0 0 0,0 0 0 0 0,1 1 0 0 0,-1 24 0 0 0,-6 22 429 0 0,-69 249 1940 0 0,0 0-794 0 0,77-304-1584 0 0,1 0 1 0 0,0 0-1 0 0,0 1 1 0 0,1-1-1 0 0,0 0 1 0 0,2 13-1 0 0,-2-20-73 0 0,0 1 0 0 0,1 0 0 0 0,-1 0 0 0 0,1 0 0 0 0,-1 0 0 0 0,1-1-1 0 0,0 1 1 0 0,-1 0 0 0 0,1-1 0 0 0,0 1 0 0 0,0 0 0 0 0,1-1 0 0 0,-1 1-1 0 0,0-1 1 0 0,0 0 0 0 0,1 1 0 0 0,-1-1 0 0 0,1 0 0 0 0,-1 0 0 0 0,1 0-1 0 0,-1 0 1 0 0,1 0 0 0 0,0 0 0 0 0,0 0 0 0 0,-1-1 0 0 0,1 1 0 0 0,0 0-1 0 0,0-1 1 0 0,0 0 0 0 0,0 1 0 0 0,-1-1 0 0 0,1 0 0 0 0,3 0 0 0 0,15-1 124 0 0,-1-2 0 0 0,1 0 0 0 0,33-9 0 0 0,32-6-98 0 0,53 2-660 0 0,235-25 1263 0 0,-248 32-3580 0 0,-1 3-3451 0 0,-89 6 3112 0 0,-1 0-1371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8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29 284 9698 0 0,'22'-2'4557'0'0,"28"-7"-2977"0"0,-31 4-1352 0 0,0-1-1 0 0,-1-1 0 0 0,0-1 1 0 0,0-1-1 0 0,21-14 0 0 0,-31 19-304 0 0,-1-1-1 0 0,-1 0 1 0 0,1 0 0 0 0,-1 0 0 0 0,0-1-1 0 0,0 0 1 0 0,-1-1 0 0 0,1 1-1 0 0,-1-1 1 0 0,-1 0 0 0 0,0 0-1 0 0,0 0 1 0 0,0-1 0 0 0,-1 0-1 0 0,3-8 1 0 0,-5 13-101 0 0,0 0 0 0 0,-1-1 0 0 0,0 1 0 0 0,1-1 0 0 0,-1 1 0 0 0,-1 0-1 0 0,1-1 1 0 0,0 1 0 0 0,-1-1 0 0 0,0 1 0 0 0,0 0 0 0 0,0-1 0 0 0,0 1 0 0 0,0 0 0 0 0,0 0 0 0 0,-1 0 0 0 0,0 0 0 0 0,0 0-1 0 0,0 0 1 0 0,0 1 0 0 0,0-1 0 0 0,0 0 0 0 0,-1 1 0 0 0,1 0 0 0 0,-1-1 0 0 0,1 1 0 0 0,-1 0 0 0 0,0 0 0 0 0,0 1 0 0 0,0-1-1 0 0,0 1 1 0 0,0-1 0 0 0,-1 1 0 0 0,-4-1 0 0 0,1-1 138 0 0,0 1 1 0 0,-1 0-1 0 0,0 1 0 0 0,1 0 0 0 0,-1 0 1 0 0,0 0-1 0 0,0 1 0 0 0,1 0 0 0 0,-1 1 0 0 0,0 0 1 0 0,0 0-1 0 0,1 0 0 0 0,-1 1 0 0 0,-9 4 1 0 0,8-2 249 0 0,0 1 0 0 0,1-1 0 0 0,-1 2 0 0 0,1-1-1 0 0,0 1 1 0 0,1 0 0 0 0,0 1 0 0 0,0 0 0 0 0,0 0 0 0 0,1 0 0 0 0,0 1 0 0 0,0 0 0 0 0,1 0 0 0 0,0 1 0 0 0,0-1 0 0 0,1 1 0 0 0,0 0 0 0 0,1 0 0 0 0,0 1 0 0 0,0-1 0 0 0,1 1 0 0 0,0-1 0 0 0,1 1 0 0 0,0 0 0 0 0,0-1 0 0 0,1 1 0 0 0,0 0 0 0 0,1 0 0 0 0,0 0 0 0 0,1-1 0 0 0,0 1 0 0 0,1-1 0 0 0,-1 1 0 0 0,2-1 0 0 0,6 15 0 0 0,-5-15-133 0 0,0 0 1 0 0,1-1 0 0 0,0 1 0 0 0,0-1 0 0 0,1 0 0 0 0,0 0 0 0 0,1-1 0 0 0,-1 0-1 0 0,1-1 1 0 0,1 1 0 0 0,-1-2 0 0 0,1 1 0 0 0,0-1 0 0 0,0 0 0 0 0,0-1-1 0 0,1 0 1 0 0,0-1 0 0 0,0 0 0 0 0,0 0 0 0 0,0-1 0 0 0,0 0 0 0 0,11 0 0 0 0,-11-1-161 0 0,0-1 0 0 0,0 0 0 0 0,0-1 0 0 0,0 0 0 0 0,-1-1 0 0 0,1 0 0 0 0,0 0 0 0 0,-1-1 0 0 0,1 0 0 0 0,10-6 0 0 0,-12 5-360 0 0,-1 0 0 0 0,0-1 0 0 0,0 0 0 0 0,0 0 0 0 0,-1 0 0 0 0,0-1 0 0 0,0 0 0 0 0,0 0 1 0 0,-1-1-1 0 0,0 1 0 0 0,0-1 0 0 0,7-15 0 0 0,-5 8-1562 0 0,-1 1 0 0 0,-1-2 0 0 0,7-25-1 0 0,-8 20-625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1326 7522 0 0,'-11'-6'160'0'0,"1"0"-1"0"0,-1 1 1 0 0,0-1 0 0 0,-1 2 0 0 0,1 0 0 0 0,-1 0 0 0 0,0 1 0 0 0,0 1 0 0 0,-23-2 0 0 0,34 4-148 0 0,0 0 0 0 0,0 0 1 0 0,0 0-1 0 0,0 0 1 0 0,1 0-1 0 0,-1 0 1 0 0,0 0-1 0 0,0 0 0 0 0,0-1 1 0 0,0 1-1 0 0,0 0 1 0 0,1 0-1 0 0,-1-1 1 0 0,0 1-1 0 0,0 0 0 0 0,0-1 1 0 0,1 1-1 0 0,-1-1 1 0 0,0 1-1 0 0,0-1 1 0 0,1 0-1 0 0,-1 1 0 0 0,1-1 1 0 0,-1 1-1 0 0,0-1 1 0 0,1 0-1 0 0,-1 0 1 0 0,1 1-1 0 0,0-1 0 0 0,-1 0 1 0 0,1 0-1 0 0,-1 0 1 0 0,1 0-1 0 0,0 1 1 0 0,0-1-1 0 0,0 0 0 0 0,-1 0 1 0 0,1 0-1 0 0,0 0 1 0 0,0 0-1 0 0,0 0 1 0 0,0 1-1 0 0,1-1 0 0 0,-1 0 1 0 0,0 0-1 0 0,0 0 1 0 0,0 0-1 0 0,1 0 1 0 0,-1 1-1 0 0,0-1 0 0 0,1 0 1 0 0,-1 0-1 0 0,1 0 1 0 0,-1 1-1 0 0,1-1 1 0 0,-1 0-1 0 0,2-1 0 0 0,5-8 208 0 0,1 0 0 0 0,0 0 0 0 0,12-12 0 0 0,-11 12-141 0 0,21-21 296 0 0,2 2 1 0 0,1 0 0 0 0,1 2 0 0 0,65-38 0 0 0,162-73 664 0 0,-233 124-920 0 0,164-70 544 0 0,296-87 0 0 0,212-19-114 0 0,358-15-51 0 0,11 71 86 0 0,-414 77-31 0 0,2 47 46 0 0,-445 15-187 0 0,112 6 580 0 0,124 46-98 0 0,-442-56-889 0 0,93 15 343 0 0,169 7 0 0 0,-242-23-313 0 0,-1-1-1 0 0,50-10 0 0 0,-94 9-2669 0 0,-36-10-6007 0 0,14 3 4290 0 0,-9-4 1944 0 0,32 5 414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36 7802 0 0,'-5'-4'278'0'0,"1"0"1"0"0,-2 0-1 0 0,1 1 1 0 0,0 0 0 0 0,-1 0-1 0 0,1 1 1 0 0,-1-1-1 0 0,0 1 1 0 0,0 0-1 0 0,0 1 1 0 0,0-1 0 0 0,0 1-1 0 0,0 0 1 0 0,0 1-1 0 0,0 0 1 0 0,-11 0-1 0 0,31 5 3596 0 0,47 13-2727 0 0,-17-5-768 0 0,222 81 333 0 0,-248-86-695 0 0,0 1 0 0 0,0 0-1 0 0,-1 2 1 0 0,0 0-1 0 0,17 15 1 0 0,-27-20-3 0 0,1 1 0 0 0,-1 0 0 0 0,-1 0 0 0 0,0 1 0 0 0,0-1 0 0 0,0 1 0 0 0,-1 1 0 0 0,0-1 0 0 0,-1 1 0 0 0,0 0 0 0 0,0 0 0 0 0,4 15 0 0 0,-8-20 16 0 0,0 1 0 0 0,1-1 0 0 0,-2 0 1 0 0,1 1-1 0 0,0-1 0 0 0,-1 0 0 0 0,0 1 1 0 0,0-1-1 0 0,0 0 0 0 0,0 0 0 0 0,-1 0 1 0 0,0 0-1 0 0,0 0 0 0 0,0 0 0 0 0,0 0 1 0 0,-1-1-1 0 0,1 1 0 0 0,-1-1 0 0 0,0 1 0 0 0,-5 4 1 0 0,-8 6 182 0 0,1 0 1 0 0,-33 21 0 0 0,-112 64 425 0 0,-188 85-1 0 0,320-170-631 0 0,2 3-381 0 0,26-17 355 0 0,0 0 0 0 0,0 0-1 0 0,0 0 1 0 0,0 0 0 0 0,0 0-1 0 0,0 0 1 0 0,0 0 0 0 0,0 0-1 0 0,0 0 1 0 0,1 0 0 0 0,-1 0-1 0 0,0 0 1 0 0,0 0 0 0 0,0 0-1 0 0,0 0 1 0 0,0 0 0 0 0,0 0-1 0 0,0 0 1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0 1 0 0,0 0 0 0 0,0 1-1 0 0,-1-1 1 0 0,18-6-1786 0 0,73-26-9904 0 0,-56 20 7867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7.6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1588 5225 0 0,'-26'-22'879'0'0,"-1"2"-1"0"0,-50-29 0 0 0,62 40-559 0 0,11 7-243 0 0,0 0 0 0 0,1 0 0 0 0,0-1 0 0 0,-1 1-1 0 0,1-1 1 0 0,0 0 0 0 0,0 0 0 0 0,1 0 0 0 0,-1 0 0 0 0,1-1 0 0 0,-1 1 0 0 0,1-1-1 0 0,0 1 1 0 0,-2-7 0 0 0,3 8-9 0 0,1-1-1 0 0,-1 0 0 0 0,1 1 1 0 0,0-1-1 0 0,0 0 0 0 0,0 1 1 0 0,0-1-1 0 0,1 1 0 0 0,-1-1 1 0 0,1 1-1 0 0,-1-1 0 0 0,1 0 1 0 0,0 1-1 0 0,0 0 0 0 0,0-1 1 0 0,0 1-1 0 0,1 0 0 0 0,-1-1 1 0 0,0 1-1 0 0,1 0 0 0 0,0 0 1 0 0,-1 0-1 0 0,1 0 0 0 0,2-1 1 0 0,7-7 114 0 0,1 0 1 0 0,0 1-1 0 0,0 1 1 0 0,1 0-1 0 0,0 0 1 0 0,17-6 0 0 0,90-31 402 0 0,-50 21-302 0 0,313-93 654 0 0,9 28-193 0 0,-115 28-262 0 0,662-123 576 0 0,-124 28-749 0 0,-83 39-111 0 0,8 64-122 0 0,-126-4 32 0 0,-3-36 16 0 0,-115 2 157 0 0,-28 23 557 0 0,-283 61-483 0 0,-170 7-321 0 0,8 1 65 0 0,-17-1 163 0 0,-23-7-80 0 0,15 7-178 0 0,-11-5-338 0 0,1-1 0 0 0,0 1-1 0 0,-1-2 1 0 0,2 0 0 0 0,-1 0 0 0 0,1-1 0 0 0,-12-12 0 0 0,16 14-1101 0 0,1-1 0 0 0,0 0 1 0 0,0-1-1 0 0,1 1 0 0 0,0-1 0 0 0,0 0 1 0 0,-4-9-1 0 0,5 8-1536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 5097 0 0,'-3'-1'157'0'0,"0"0"-1"0"0,0 0 1 0 0,0 1-1 0 0,-1-1 1 0 0,1 1-1 0 0,0 0 1 0 0,-1 0-1 0 0,1 0 1 0 0,0 0-1 0 0,-1 0 1 0 0,1 1-1 0 0,0 0 1 0 0,-1-1-1 0 0,1 1 1 0 0,0 0-1 0 0,0 1 1 0 0,0-1-1 0 0,-6 4 1 0 0,8-4-89 0 0,-1 0 1 0 0,1 0 0 0 0,-1 0 0 0 0,1 0-1 0 0,0 0 1 0 0,0 1 0 0 0,-1-1 0 0 0,1 0 0 0 0,0 1-1 0 0,0-1 1 0 0,0 1 0 0 0,0-1 0 0 0,1 1-1 0 0,-1 0 1 0 0,0-1 0 0 0,1 1 0 0 0,-1 0-1 0 0,1 0 1 0 0,-1-1 0 0 0,1 1 0 0 0,0 0-1 0 0,0 0 1 0 0,0 0 0 0 0,0 0 0 0 0,0-1 0 0 0,0 1-1 0 0,0 0 1 0 0,1 0 0 0 0,-1 0 0 0 0,1-1-1 0 0,-1 1 1 0 0,1 0 0 0 0,-1-1 0 0 0,1 1-1 0 0,2 2 1 0 0,1 2 108 0 0,0 0-1 0 0,0-1 1 0 0,1 1 0 0 0,-1-1-1 0 0,1 0 1 0 0,1-1-1 0 0,-1 1 1 0 0,1-1-1 0 0,8 5 1 0 0,61 29 468 0 0,-61-32-553 0 0,41 16 132 0 0,91 23-1 0 0,24 10-145 0 0,-166-54-70 0 0,0 1 0 0 0,0 0 1 0 0,0 0-1 0 0,0 0 0 0 0,-1 0 1 0 0,1 1-1 0 0,-1-1 0 0 0,1 1 1 0 0,-1 0-1 0 0,0 0 0 0 0,0 0 1 0 0,4 6-1 0 0,-6-7 17 0 0,-1 0 0 0 0,1 0 0 0 0,0 0 0 0 0,0 0 0 0 0,-1 0 0 0 0,1 0-1 0 0,-1 0 1 0 0,1 0 0 0 0,-1 1 0 0 0,0-1 0 0 0,0 0 0 0 0,0 0 0 0 0,0 0 0 0 0,-1 0 0 0 0,1 0 0 0 0,0 1 0 0 0,-1-1 0 0 0,1 0 0 0 0,-1 0 0 0 0,0 0-1 0 0,0 0 1 0 0,0 0 0 0 0,0-1 0 0 0,0 1 0 0 0,0 0 0 0 0,-3 3 0 0 0,-17 19 571 0 0,-2 0-1 0 0,0-1 1 0 0,-37 28 0 0 0,-15 13 306 0 0,-18 19 99 0 0,-20 20-205 0 0,134-120-2220 0 0,63-51-9195 0 0,-58 44 5754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10:35:47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24575,'0'0'0,"0"0"0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43 7098 0 0,'-5'-5'151'0'0,"-1"0"1"0"0,-1 1 0 0 0,1 0 0 0 0,0 0 0 0 0,-1 0-1 0 0,0 1 1 0 0,0 0 0 0 0,0 1 0 0 0,0-1 0 0 0,0 1-1 0 0,-11-1 1 0 0,186 11 2822 0 0,1009 16-679 0 0,-398 1-1717 0 0,254 9-155 0 0,-181 52 15 0 0,-536-45-20 0 0,-192-26 105 0 0,1-6 1 0 0,126-6 0 0 0,-147-4-391 0 0,-116 1-154 0 0,11-3 49 0 0,20-6-210 0 0,12-5-1559 0 0,-26 10-43 0 0,0-1 0 0 0,1 0 0 0 0,-1 0 0 0 0,-1 0 0 0 0,9-11 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22 8490 0 0,'-4'-3'105'0'0,"-1"1"-1"0"0,1-1 1 0 0,0 1 0 0 0,-1 0 0 0 0,1 0 0 0 0,-1 1-1 0 0,0-1 1 0 0,0 1 0 0 0,0 0 0 0 0,1 0-1 0 0,-1 1 1 0 0,0-1 0 0 0,0 1 0 0 0,-9 1 0 0 0,10-1 20 0 0,1 0 1 0 0,0 0 0 0 0,0 1 0 0 0,0 0 0 0 0,0-1 0 0 0,0 1-1 0 0,0 0 1 0 0,0 0 0 0 0,0 1 0 0 0,0-1 0 0 0,0 1-1 0 0,0-1 1 0 0,1 1 0 0 0,-1 0 0 0 0,0 0 0 0 0,1 0 0 0 0,0 1-1 0 0,0-1 1 0 0,-1 0 0 0 0,1 1 0 0 0,1-1 0 0 0,-1 1 0 0 0,-3 5-1 0 0,5-6-23 0 0,-1 1 0 0 0,1-1-1 0 0,0 0 1 0 0,0 0-1 0 0,0 0 1 0 0,0 0-1 0 0,0 0 1 0 0,0 1 0 0 0,1-1-1 0 0,-1 0 1 0 0,1 0-1 0 0,-1 0 1 0 0,1 0-1 0 0,0 0 1 0 0,0 0 0 0 0,0 0-1 0 0,0 0 1 0 0,0-1-1 0 0,0 1 1 0 0,0 0-1 0 0,1 0 1 0 0,-1-1 0 0 0,1 1-1 0 0,-1-1 1 0 0,1 1-1 0 0,0-1 1 0 0,-1 0-1 0 0,4 2 1 0 0,5 3 68 0 0,-1 0 1 0 0,1 0 0 0 0,0-1-1 0 0,11 4 1 0 0,47 14 5 0 0,2-4 0 0 0,107 18 1 0 0,-144-31-141 0 0,9 1-21 0 0,-1 3-1 0 0,0 1 1 0 0,72 30 0 0 0,-111-41-15 0 0,0 1-1 0 0,1 1 1 0 0,-1-1 0 0 0,0 0 0 0 0,0 0 0 0 0,1 1 0 0 0,-1-1-1 0 0,0 1 1 0 0,-1 0 0 0 0,1-1 0 0 0,0 1 0 0 0,0 0 0 0 0,-1 0-1 0 0,1 0 1 0 0,-1 0 0 0 0,0 1 0 0 0,1-1 0 0 0,-1 0-1 0 0,0 1 1 0 0,0-1 0 0 0,-1 0 0 0 0,2 4 0 0 0,-2-3 2 0 0,-1 1-1 0 0,1-1 1 0 0,-1 0 0 0 0,1 0 0 0 0,-1 0-1 0 0,0 0 1 0 0,0-1 0 0 0,0 1 0 0 0,0 0-1 0 0,-1 0 1 0 0,1 0 0 0 0,-1-1 0 0 0,0 1-1 0 0,0-1 1 0 0,0 0 0 0 0,0 1 0 0 0,0-1-1 0 0,-4 3 1 0 0,-29 26 32 0 0,-1-3 0 0 0,-1 0 1 0 0,-65 34-1 0 0,-133 54 231 0 0,164-82-161 0 0,13-10-40 0 0,36-15-179 0 0,0 0 1 0 0,-34 21 0 0 0,102-42-10778 0 0,-18-1 6417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2.8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1713 35 4617 0 0,'25'-5'1322'0'0,"0"0"0"0"0,40-15 0 0 0,-53 15-10 0 0,-65 10 1493 0 0,-110 28-1820 0 0,-25 4 76 0 0,-159-8 1203 0 0,-1-28-1053 0 0,171-3-517 0 0,-386-10 1433 0 0,570 13-3224 0 0,0 0 0 0 0,0 1 0 0 0,-1 0 0 0 0,1 0 0 0 0,8 4 0 0 0,30 8-7378 0 0,-32-13 4522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3.2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42 8466 0 0,'-2'-3'146'0'0,"1"0"1"0"0,-1 0 0 0 0,0 0-1 0 0,-1 1 1 0 0,1-1 0 0 0,0 1-1 0 0,-1-1 1 0 0,1 1 0 0 0,-1 0-1 0 0,0 0 1 0 0,0 0-1 0 0,0 0 1 0 0,0 1 0 0 0,0-1-1 0 0,0 1 1 0 0,0 0 0 0 0,0 0-1 0 0,-1 0 1 0 0,1 0-1 0 0,0 0 1 0 0,-1 1 0 0 0,1-1-1 0 0,0 1 1 0 0,-1 0 0 0 0,1 0-1 0 0,-1 1 1 0 0,1-1 0 0 0,0 0-1 0 0,-1 1 1 0 0,1 0-1 0 0,0 0 1 0 0,-1 0 0 0 0,-5 3-1 0 0,-2 2 93 0 0,0 0 0 0 0,1 1-1 0 0,0 1 1 0 0,0-1 0 0 0,0 2-1 0 0,1-1 1 0 0,0 1 0 0 0,-7 11-1 0 0,-42 50 114 0 0,-93 104 50 0 0,134-157-347 0 0,0 0 198 0 0,0-1 0 0 0,2 2 0 0 0,-16 22 0 0 0,31-39-216 0 0,-1 0 1 0 0,0 0 0 0 0,1 0 0 0 0,0 1-1 0 0,-1-1 1 0 0,1 0 0 0 0,0 0 0 0 0,0 1-1 0 0,-1-1 1 0 0,1 0 0 0 0,0 1 0 0 0,0-1-1 0 0,0 0 1 0 0,1 0 0 0 0,-1 1 0 0 0,0-1-1 0 0,0 0 1 0 0,1 0 0 0 0,-1 1 0 0 0,1-1-1 0 0,-1 0 1 0 0,1 0 0 0 0,-1 0 0 0 0,1 0-1 0 0,0 0 1 0 0,0 0 0 0 0,-1 0-1 0 0,1 0 1 0 0,0 0 0 0 0,0 0 0 0 0,0 0-1 0 0,0 0 1 0 0,0 0 0 0 0,0-1 0 0 0,0 1-1 0 0,0-1 1 0 0,1 1 0 0 0,0 0 0 0 0,9 5 148 0 0,-1-1 0 0 0,1 0 0 0 0,14 4 0 0 0,-12-5-92 0 0,205 66 574 0 0,21 8-3980 0 0,-221-71-25 0 0,0 2 0 0 0,29 18 0 0 0,-27-14-1650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4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2738 70 4657 0 0,'-1'-4'183'0'0,"-1"1"-1"0"0,1-1 1 0 0,-1 0 0 0 0,0 0-1 0 0,0 1 1 0 0,0-1 0 0 0,0 1-1 0 0,-1 0 1 0 0,1 0 0 0 0,-1 0-1 0 0,0 0 1 0 0,0 0-1 0 0,0 0 1 0 0,0 1 0 0 0,-1 0-1 0 0,1-1 1 0 0,-1 1 0 0 0,1 0-1 0 0,-1 1 1 0 0,0-1 0 0 0,0 1-1 0 0,0-1 1 0 0,1 1 0 0 0,-1 0-1 0 0,0 1 1 0 0,-1-1 0 0 0,-4 1-1 0 0,-12-2 206 0 0,-1 2 0 0 0,1 0-1 0 0,-41 7 1 0 0,50-5-398 0 0,-47 10 392 0 0,0 2-1 0 0,1 3 1 0 0,-81 36 0 0 0,94-36-146 0 0,-534 239 2750 0 0,456-191-2314 0 0,4 5 0 0 0,-171 133 0 0 0,56 6 123 0 0,186-159-616 0 0,2 2-1 0 0,-58 88 1 0 0,-113 226 103 0 0,129-210-182 0 0,73-130-53 0 0,-2-1 0 0 0,0 0 0 0 0,-2-2 0 0 0,-1 0 0 0 0,0-1 1 0 0,-2-1-1 0 0,-37 29 0 0 0,37-34 57 0 0,9-8-85 0 0,2 1-1 0 0,-1 0 1 0 0,1 0 0 0 0,0 1-1 0 0,-14 18 1 0 0,24-27-37 0 0,0-1 1 0 0,1 1-1 0 0,-1 0 1 0 0,0 0-1 0 0,1 0 1 0 0,-1 0-1 0 0,1 0 1 0 0,-1 0-1 0 0,1 0 1 0 0,-1 0-1 0 0,1 0 1 0 0,0 1-1 0 0,-1-1 1 0 0,1 0-1 0 0,0 0 0 0 0,0 0 1 0 0,0 0-1 0 0,0 0 1 0 0,0 1-1 0 0,0-1 1 0 0,0 0-1 0 0,0 0 1 0 0,1 1-1 0 0,0-1-95 0 0,0-1 1 0 0,0 0-1 0 0,0 0 0 0 0,0 0 0 0 0,0 1 0 0 0,0-1 1 0 0,-1 0-1 0 0,1-1 0 0 0,0 1 0 0 0,0 0 1 0 0,0 0-1 0 0,0 0 0 0 0,0 0 0 0 0,0-1 0 0 0,0 1 1 0 0,0 0-1 0 0,0-1 0 0 0,0 1 0 0 0,-1-1 1 0 0,1 1-1 0 0,0-1 0 0 0,0 1 0 0 0,-1-1 0 0 0,1 0 1 0 0,0 1-1 0 0,-1-1 0 0 0,1 0 0 0 0,0-1 1 0 0,4-3-795 0 0,-1 0 1 0 0,0-1 0 0 0,0 1-1 0 0,0-1 1 0 0,-1 0 0 0 0,0 0 0 0 0,0 0-1 0 0,-1-1 1 0 0,1 1 0 0 0,-1-1-1 0 0,-1 1 1 0 0,1-1 0 0 0,0-12-1 0 0,1 3 493 0 0,-1 6-1799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9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10594 0 0,'-3'4'281'0'0,"1"0"-1"0"0,-1-1 1 0 0,1 1-1 0 0,0 0 1 0 0,0 1-1 0 0,0-1 1 0 0,0 0-1 0 0,1 0 1 0 0,-1 1-1 0 0,1-1 1 0 0,0 1-1 0 0,1-1 1 0 0,-1 1-1 0 0,1-1 1 0 0,0 1-1 0 0,0 0 1 0 0,0-1-1 0 0,1 1 1 0 0,0-1-1 0 0,2 9 1 0 0,3 10 327 0 0,1 0 0 0 0,17 37 0 0 0,-18-48-437 0 0,29 68 257 0 0,47 116-464 0 0,-80-187-418 0 0,-10-21-120 0 0,-11-22-328 0 0,-1-10 192 0 0,-14-31 232 0 0,-29-86 1 0 0,61 155 580 0 0,1 1 0 0 0,-1-1 0 0 0,1 1 0 0 0,0-1 0 0 0,1 0-1 0 0,-1 1 1 0 0,1-1 0 0 0,0 0 0 0 0,1 1 0 0 0,-1-1 0 0 0,3-8 0 0 0,-2 12-42 0 0,0 0 0 0 0,0-1 0 0 0,0 1 0 0 0,0 0 0 0 0,0 1-1 0 0,0-1 1 0 0,1 0 0 0 0,-1 0 0 0 0,1 1 0 0 0,0-1 0 0 0,-1 0 0 0 0,1 1-1 0 0,0 0 1 0 0,0-1 0 0 0,0 1 0 0 0,0 0 0 0 0,0 0 0 0 0,0 0-1 0 0,0 0 1 0 0,0 1 0 0 0,1-1 0 0 0,-1 0 0 0 0,0 1 0 0 0,0 0 0 0 0,1-1-1 0 0,-1 1 1 0 0,0 0 0 0 0,1 0 0 0 0,-1 0 0 0 0,3 1 0 0 0,168 20 823 0 0,-78-7-1123 0 0,-75-11 108 0 0,30 3-2022 0 0,-27-9-1923 0 0,-3-8-3392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5.2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39 4377 0 0,'-13'-10'373'0'0,"-17"-11"732"0"0,29 20-849 0 0,0 0 1 0 0,-1 0-1 0 0,1 0 0 0 0,-1 0 0 0 0,1 1 0 0 0,-1-1 0 0 0,1 1 0 0 0,-1-1 0 0 0,1 1 0 0 0,-1 0 0 0 0,1-1 0 0 0,-1 1 1 0 0,0 0-1 0 0,1 0 0 0 0,-1 0 0 0 0,-2 1 0 0 0,4 0-105 0 0,-1 0 0 0 0,0 0 0 0 0,1 0 0 0 0,-1 0 0 0 0,0 0 0 0 0,1 0 0 0 0,0 1 0 0 0,-1-1 0 0 0,1 0 0 0 0,0 0 0 0 0,-1 1 0 0 0,1-1 0 0 0,0 0 0 0 0,0 0 0 0 0,0 1 0 0 0,0-1 0 0 0,0 0 0 0 0,0 1 0 0 0,1 0 0 0 0,2 27 1066 0 0,11 53 226 0 0,-5 1 1 0 0,-2 157-1 0 0,-7-236-1390 0 0,0 1 0 0 0,1 0 0 0 0,-1 0 0 0 0,1 0 0 0 0,0 0 0 0 0,0-1 0 0 0,0 1 0 0 0,1 0 0 0 0,0-1 0 0 0,-1 1 0 0 0,4 4 0 0 0,-4-8-21 0 0,0 0 1 0 0,0 1-1 0 0,1-1 1 0 0,-1 0-1 0 0,0 0 1 0 0,0 0-1 0 0,1 0 1 0 0,-1 0-1 0 0,1 0 1 0 0,-1 0-1 0 0,1 0 1 0 0,-1-1-1 0 0,1 1 1 0 0,0-1-1 0 0,-1 1 1 0 0,1-1-1 0 0,0 1 1 0 0,-1-1-1 0 0,1 0 1 0 0,0 0-1 0 0,-1 0 1 0 0,1 0-1 0 0,0 0 1 0 0,0 0-1 0 0,-1-1 1 0 0,1 1-1 0 0,0 0 1 0 0,-1-1-1 0 0,1 1 0 0 0,-1-1 1 0 0,1 0-1 0 0,0 1 1 0 0,2-3-1 0 0,19-10 90 0 0,0-1 0 0 0,-1-1-1 0 0,34-29 1 0 0,22-15-76 0 0,-48 40-540 0 0,1 1 0 0 0,0 2 0 0 0,35-13 0 0 0,-33 18-3779 0 0,49-11-1 0 0,-44 13 483 0 0,-1-1-1048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1 188 8986 0 0,'0'-4'156'0'0,"-1"1"-1"0"0,1-1 1 0 0,1 1 0 0 0,-1-1 0 0 0,0 1-1 0 0,1-1 1 0 0,0 1 0 0 0,0 0-1 0 0,2-7 1 0 0,-2 9-162 0 0,0 0 0 0 0,0 0 0 0 0,1 0 0 0 0,-1 0 0 0 0,0 0 0 0 0,1 0-1 0 0,-1 0 1 0 0,0 0 0 0 0,1 1 0 0 0,-1-1 0 0 0,1 0 0 0 0,-1 1 0 0 0,1-1 0 0 0,-1 1 0 0 0,1 0 0 0 0,-1 0 0 0 0,1-1-1 0 0,0 1 1 0 0,-1 0 0 0 0,1 0 0 0 0,-1 0 0 0 0,1 0 0 0 0,2 1 0 0 0,151-1 359 0 0,-31-2 463 0 0,258-9 2288 0 0,-114 0-2047 0 0,519-10 543 0 0,-171 3-995 0 0,413-33 887 0 0,-848 39-1052 0 0,-42 5-190 0 0,1 5 0 0 0,0 7-1 0 0,213 34 1 0 0,-329-35-208 0 0,76 11 78 0 0,-90-14-59 0 0,0-1 0 0 0,-1 0-1 0 0,1 0 1 0 0,0-1 0 0 0,-1 0-1 0 0,1-1 1 0 0,-1 0 0 0 0,11-4-1 0 0,-4-10 324 0 0,-15 15-448 0 0,-1 1 0 0 0,1-1-1 0 0,-1 0 1 0 0,1 1 0 0 0,-1-1 0 0 0,1 1-1 0 0,-1-1 1 0 0,0 0 0 0 0,1 0-1 0 0,-1 1 1 0 0,0-1 0 0 0,0 0 0 0 0,0 1-1 0 0,1-1 1 0 0,-1 0 0 0 0,0 0 0 0 0,0 1-1 0 0,0-1 1 0 0,0 0 0 0 0,0 0-1 0 0,0 0 1 0 0,-1 1 0 0 0,1-1 0 0 0,0 0-1 0 0,0 0 1 0 0,0 1 0 0 0,-1-1 0 0 0,1 0-1 0 0,-1 0 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15 9882 0 0,'-2'-1'76'0'0,"0"-1"0"0"0,-1 1-1 0 0,1-1 1 0 0,0 1 0 0 0,0 0 0 0 0,-1 0 0 0 0,1 0-1 0 0,0 0 1 0 0,-1 0 0 0 0,1 1 0 0 0,-1-1-1 0 0,1 1 1 0 0,-1-1 0 0 0,1 1 0 0 0,-5 0 0 0 0,6 0-49 0 0,-1 0 1 0 0,1 1 0 0 0,0-1 0 0 0,0 0-1 0 0,0 1 1 0 0,0-1 0 0 0,0 1-1 0 0,1 0 1 0 0,-1-1 0 0 0,0 1 0 0 0,0-1-1 0 0,0 1 1 0 0,0 0 0 0 0,1 0 0 0 0,-1 0-1 0 0,0-1 1 0 0,1 1 0 0 0,-1 0 0 0 0,0 0-1 0 0,1 0 1 0 0,-1 0 0 0 0,1 0-1 0 0,0 0 1 0 0,-1 0 0 0 0,1 0 0 0 0,0 0-1 0 0,0 0 1 0 0,-1 0 0 0 0,1 1 0 0 0,0-1-1 0 0,0 0 1 0 0,0 0 0 0 0,0 0 0 0 0,1 0-1 0 0,-1 0 1 0 0,0 0 0 0 0,0 0-1 0 0,0 0 1 0 0,1 2 0 0 0,1 1 145 0 0,-1 1 0 0 0,1 0 0 0 0,0-1 0 0 0,0 0 0 0 0,0 1 0 0 0,1-1 0 0 0,0 0-1 0 0,0 0 1 0 0,0 0 0 0 0,0-1 0 0 0,0 1 0 0 0,1-1 0 0 0,-1 1 0 0 0,1-1 0 0 0,6 4 0 0 0,7 4 177 0 0,0-1 0 0 0,25 11 0 0 0,61 21 92 0 0,152 42-1 0 0,-60-23-240 0 0,-177-55-194 0 0,-1 0 0 0 0,25 15 0 0 0,-38-19-7 0 0,-1 0 1 0 0,1-1-1 0 0,-1 2 0 0 0,0-1 1 0 0,0 0-1 0 0,0 1 0 0 0,0-1 0 0 0,0 1 1 0 0,-1 0-1 0 0,1 0 0 0 0,-1 0 0 0 0,0 0 1 0 0,0 0-1 0 0,0 1 0 0 0,0-1 1 0 0,0 1-1 0 0,-1-1 0 0 0,0 1 0 0 0,2 4 1 0 0,-4-5 16 0 0,1 0 0 0 0,0 0 0 0 0,-1 0 0 0 0,0 0 0 0 0,1-1 0 0 0,-1 1 0 0 0,0 0 0 0 0,0 0 0 0 0,-1-1 0 0 0,1 1 0 0 0,-1-1 1 0 0,1 1-1 0 0,-1-1 0 0 0,0 1 0 0 0,0-1 0 0 0,0 0 0 0 0,-4 4 0 0 0,-46 33 346 0 0,39-29-245 0 0,-213 134 1282 0 0,1 0-840 0 0,201-128-568 0 0,18-13-66 0 0,0 1 1 0 0,0-1 0 0 0,0 1 0 0 0,1 0 0 0 0,0 0 0 0 0,0 1 0 0 0,0-1 0 0 0,0 1 0 0 0,1 0 0 0 0,-1 1 0 0 0,1-1-1 0 0,-4 9 1 0 0,7-14-42 0 0,1 1 0 0 0,0-1 0 0 0,0 1 0 0 0,0-1 0 0 0,0 1 0 0 0,0-1 0 0 0,0 1 0 0 0,0-1 0 0 0,0 0 0 0 0,0 1 0 0 0,0-1 0 0 0,1 1 0 0 0,-1-1 0 0 0,0 0 0 0 0,0 1 0 0 0,0-1 0 0 0,0 1 1 0 0,1-1-1 0 0,-1 0 0 0 0,0 1 0 0 0,0-1 0 0 0,1 0 0 0 0,-1 1 0 0 0,0-1 0 0 0,1 0 0 0 0,-1 1 0 0 0,0-1 0 0 0,1 0 0 0 0,-1 0 0 0 0,0 1 0 0 0,1-1 0 0 0,-1 0 0 0 0,1 0 0 0 0,-1 0 0 0 0,0 0 0 0 0,1 1 0 0 0,-1-1 0 0 0,1 0 0 0 0,-1 0 0 0 0,0 0 0 0 0,1 0 0 0 0,-1 0 0 0 0,1 0 0 0 0,-1 0 0 0 0,1 0 0 0 0,-1 0 0 0 0,0-1 0 0 0,1 1 0 0 0,-1 0 0 0 0,1 0 0 0 0,24-4-5354 0 0,-5-2 434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 2395 7506 0 0,'-6'-1'52'0'0,"0"0"1"0"0,0 0 0 0 0,0 1 0 0 0,-1 0 0 0 0,1 0-1 0 0,0 1 1 0 0,0 0 0 0 0,0 0 0 0 0,0 0 0 0 0,0 1 0 0 0,0 0-1 0 0,0 0 1 0 0,0 0 0 0 0,0 1 0 0 0,1 0 0 0 0,0 0-1 0 0,-1 0 1 0 0,1 1 0 0 0,-5 5 0 0 0,78-88 1147 0 0,-62 72-1084 0 0,73-78 726 0 0,3 4 0 0 0,102-76 0 0 0,-38 52-548 0 0,292-156 0 0 0,835-327 62 0 0,-1091 506-352 0 0,246-99-40 0 0,-98 71-119 0 0,4 14-1 0 0,391-60 0 0 0,672-77 174 0 0,-410 86 55 0 0,-649 111 4 0 0,438 11-1 0 0,15 84 403 0 0,-642-39 763 0 0,285 77 1 0 0,-381-77-1124 0 0,-49-19-108 0 0,-1 1-1 0 0,1 0 0 0 0,-1 0 1 0 0,1 0-1 0 0,-1 0 0 0 0,0 0 0 0 0,0 1 1 0 0,0 0-1 0 0,-1-1 0 0 0,1 1 1 0 0,-1 0-1 0 0,4 5 0 0 0,-5-5-9 0 0,1 0-1 0 0,0 0 1 0 0,1 0-1 0 0,-1-1 1 0 0,0 1-1 0 0,1 0 1 0 0,-1-1-1 0 0,1 0 1 0 0,0 1-1 0 0,0-1 1 0 0,0 0-1 0 0,0-1 1 0 0,0 1-1 0 0,1 0 1 0 0,-1-1-1 0 0,0 0 1 0 0,1 0-1 0 0,-1 0 1 0 0,1 0-1 0 0,3 0 1 0 0,-2 0-297 0 0,-1-1 1 0 0,1 0 0 0 0,0 0-1 0 0,-1 0 1 0 0,1 0 0 0 0,-1-1 0 0 0,1 0-1 0 0,-1 0 1 0 0,1 0 0 0 0,-1 0-1 0 0,1-1 1 0 0,-1 1 0 0 0,0-1-1 0 0,0-1 1 0 0,7-3 0 0 0,-10 5 179 0 0,-1 1 0 0 0,0 0 1 0 0,1 0-1 0 0,-1 0 0 0 0,1-1 0 0 0,-1 1 1 0 0,0 0-1 0 0,0 0 0 0 0,1-1 0 0 0,-1 1 1 0 0,0 0-1 0 0,1-1 0 0 0,-1 1 0 0 0,0 0 1 0 0,0-1-1 0 0,0 1 0 0 0,1-1 0 0 0,-1 1 1 0 0,0 0-1 0 0,0-1 0 0 0,0 1 0 0 0,0-1 1 0 0,0 1-1 0 0,0 0 0 0 0,0-1 0 0 0,0 1 1 0 0,0-1-1 0 0,0 1 0 0 0,0 0 0 0 0,0-1 0 0 0,0 1 1 0 0,0-1-1 0 0,0 1 0 0 0,0 0 0 0 0,0-1 1 0 0,-1 1-1 0 0,1-1 0 0 0,0 1 0 0 0,0 0 1 0 0,0-1-1 0 0,-1 1 0 0 0,1 0 0 0 0,0-1 1 0 0,0 1-1 0 0,-1 0 0 0 0,1-1 0 0 0,0 1 1 0 0,-1 0-1 0 0,1 0 0 0 0,-1-1 0 0 0,-21-9-2839 0 0,9 5 1010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 12 7890 0 0,'-2'-1'151'0'0,"0"-1"1"0"0,1 1 0 0 0,-1 0-1 0 0,0 0 1 0 0,0 0-1 0 0,0 0 1 0 0,0 0 0 0 0,0 1-1 0 0,0-1 1 0 0,0 0-1 0 0,0 1 1 0 0,0 0 0 0 0,0-1-1 0 0,-1 1 1 0 0,-3 0 0 0 0,18 7 2016 0 0,9 0-1667 0 0,185 47 1755 0 0,-181-46-2122 0 0,0 2-1 0 0,-1 0 0 0 0,0 2 0 0 0,-1 1 1 0 0,-1 0-1 0 0,24 19 0 0 0,-43-30-124 0 0,-1 0-1 0 0,0-1 1 0 0,1 1 0 0 0,-1 0-1 0 0,0 1 1 0 0,0-1 0 0 0,0 0-1 0 0,0 0 1 0 0,-1 1 0 0 0,1-1-1 0 0,-1 1 1 0 0,1 0 0 0 0,-1-1-1 0 0,0 1 1 0 0,0 0-1 0 0,0 0 1 0 0,-1 0 0 0 0,1 0-1 0 0,-1 0 1 0 0,1-1 0 0 0,-1 1-1 0 0,0 0 1 0 0,0 0 0 0 0,0 0-1 0 0,0 0 1 0 0,-1 0 0 0 0,-1 5-1 0 0,0-2 11 0 0,-1-1 0 0 0,0 1 1 0 0,0-1-1 0 0,-1 0 0 0 0,1 0 0 0 0,-1 0 0 0 0,0-1 0 0 0,-1 1 0 0 0,1-1 0 0 0,-1 0 1 0 0,0 0-1 0 0,-8 5 0 0 0,-27 15 16 0 0,-1-1 0 0 0,-56 22 0 0 0,-92 26 45 0 0,7-17-47 0 0,103-41-5447 0 0,44-8-2381 0 0,21-1 5297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1484 3673 0 0,'-53'35'311'0'0,"-45"28"-124"0"0,85-56-5 0 0,0-1 0 0 0,0 0 0 0 0,0-1 0 0 0,-1 0 0 0 0,-26 5-1 0 0,37-9 18 0 0,0-1-1 0 0,0 1 0 0 0,-1-1 1 0 0,1 0-1 0 0,0 0 0 0 0,0 0 0 0 0,-1 0 1 0 0,1-1-1 0 0,0 1 0 0 0,0-1 1 0 0,0 0-1 0 0,0 0 0 0 0,0 0 0 0 0,0 0 1 0 0,0 0-1 0 0,0-1 0 0 0,0 1 1 0 0,0-1-1 0 0,0 0 0 0 0,1 0 0 0 0,-1 0 1 0 0,1 0-1 0 0,0 0 0 0 0,-1 0 1 0 0,1-1-1 0 0,0 1 0 0 0,0-1 0 0 0,-1-3 1 0 0,1 2-54 0 0,1 0 1 0 0,-1 0 0 0 0,1 0-1 0 0,0 0 1 0 0,1 0-1 0 0,-1 0 1 0 0,1 0 0 0 0,0-1-1 0 0,0 1 1 0 0,0 0 0 0 0,0 0-1 0 0,1 0 1 0 0,-1 0-1 0 0,1 0 1 0 0,0 0 0 0 0,1 0-1 0 0,-1 0 1 0 0,1 0 0 0 0,-1 0-1 0 0,1 0 1 0 0,3-4-1 0 0,7-8 47 0 0,-1 0-1 0 0,2 1 1 0 0,0 0 0 0 0,1 1-1 0 0,20-15 1 0 0,84-57 246 0 0,-90 66-361 0 0,12-5 59 0 0,0 2 0 0 0,53-22 0 0 0,91-28 208 0 0,-169 67-321 0 0,610-196 343 0 0,-223 92-499 0 0,-194 54 96 0 0,227-45 73 0 0,15-5 9 0 0,437-102-24 0 0,217 17-127 0 0,-992 174 100 0 0,534-43 5 0 0,-514 54 10 0 0,151-28-1 0 0,-206 25 43 0 0,0 3 0 0 0,0 4 0 0 0,107 9 0 0 0,96 29 577 0 0,-7-9 490 0 0,-229-21-769 0 0,84 16 782 0 0,-141-34-3430 0 0,-35-36-9667 0 0,32 25 9400 0 0,10 9 293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29 6297 0 0,'-1'-1'162'0'0,"-28"-22"1854"0"0,77 19 879 0 0,-33 6-2561 0 0,-1 1 0 0 0,1 1 0 0 0,-1 0 0 0 0,0 1 0 0 0,0 1 0 0 0,-1 0 0 0 0,0 0 0 0 0,0 2 0 0 0,14 9 0 0 0,-5-1-124 0 0,0 1-1 0 0,-2 0 0 0 0,0 1 0 0 0,19 24 1 0 0,-36-38-180 0 0,0 0 0 0 0,0-1 0 0 0,0 1 1 0 0,-1 0-1 0 0,1 0 0 0 0,-1 1 0 0 0,0-1 0 0 0,0 0 1 0 0,-1 1-1 0 0,0-1 0 0 0,1 1 0 0 0,-1-1 0 0 0,-1 1 1 0 0,1 0-1 0 0,-1-1 0 0 0,0 1 0 0 0,0 0 0 0 0,0-1 1 0 0,0 1-1 0 0,-1 0 0 0 0,0-1 0 0 0,0 1 0 0 0,-2 5 1 0 0,0-3 16 0 0,-1 0 0 0 0,1 0 0 0 0,-1 0 0 0 0,0-1 0 0 0,-1 0 0 0 0,0 0 0 0 0,0 0 0 0 0,0 0 0 0 0,-1-1 1 0 0,1 0-1 0 0,-1 0 0 0 0,-1 0 0 0 0,-9 5 0 0 0,-222 106 671 0 0,121-64-891 0 0,115-51 113 0 0,-41 23-2769 0 0,40-22 1777 0 0,0 0 1 0 0,1 0 0 0 0,-1 1 0 0 0,1-1 0 0 0,0 1 0 0 0,0-1 0 0 0,-3 5 0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2440 7698 0 0,'-5'-2'49'0'0,"1"0"1"0"0,-1 0-1 0 0,0 0 0 0 0,0 1 1 0 0,0 0-1 0 0,0 0 1 0 0,0 0-1 0 0,0 0 1 0 0,0 1-1 0 0,0 0 0 0 0,-10 1 1 0 0,-23-2 41 0 0,37 1-66 0 0,0 0 0 0 0,0 0 0 0 0,1 0 0 0 0,-1 0 0 0 0,0 0 1 0 0,0 0-1 0 0,0 0 0 0 0,1-1 0 0 0,-1 1 0 0 0,0 0 0 0 0,0-1 0 0 0,1 1 1 0 0,-1 0-1 0 0,0-1 0 0 0,1 1 0 0 0,-1-1 0 0 0,0 1 0 0 0,1-1 0 0 0,-1 0 1 0 0,0 1-1 0 0,1-1 0 0 0,-1 1 0 0 0,1-1 0 0 0,0 0 0 0 0,-1 0 0 0 0,1 1 1 0 0,-1-1-1 0 0,1 0 0 0 0,0 0 0 0 0,-1-1 0 0 0,1 0 23 0 0,0 0 1 0 0,0-1-1 0 0,1 1 0 0 0,-1 0 0 0 0,0-1 0 0 0,1 1 1 0 0,0 0-1 0 0,-1 0 0 0 0,1 0 0 0 0,0-1 0 0 0,1-1 1 0 0,3-5 132 0 0,0 1 0 0 0,1-1 0 0 0,0 1 0 0 0,9-10 0 0 0,8-3 86 0 0,1 1 0 0 0,1 2 0 0 0,1 0 0 0 0,0 1-1 0 0,1 2 1 0 0,1 1 0 0 0,0 1 0 0 0,40-12 0 0 0,12 1 365 0 0,155-26 0 0 0,252-11 121 0 0,-303 40-612 0 0,140-26 195 0 0,504-142 0 0 0,431-129-295 0 0,-844 240-68 0 0,-107 22 198 0 0,542-124 985 0 0,-577 112-986 0 0,92-22-34 0 0,339-102 36 0 0,-320 44 4 0 0,-322 122-155 0 0,120-60 37 0 0,22-8-26 0 0,-109 55-17 0 0,-10 3 158 0 0,112-31 0 0 0,5-1 148 0 0,-82 25-54 0 0,127-52 1204 0 0,-215 82-1294 0 0,-18 7-90 0 0,1 1-1 0 0,0 0 0 0 0,26-5 1 0 0,-3 5-24 0 0,45-8 346 0 0,-72 13-101 0 0,-21 2-1456 0 0,0-3-842 0 0,1 1 1 0 0,0-2-1 0 0,0 1 0 0 0,0-1 1 0 0,0-1-1 0 0,-14-5 1 0 0,-8-6-1220 0 0,16 6 1075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6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5017 0 0,'-15'1'918'0'0,"-1"1"-1"0"0,0 1 1 0 0,1 0-1 0 0,0 1 1 0 0,-1 0-1 0 0,-24 12 1 0 0,24-6 1127 0 0,28-7-572 0 0,31-6-450 0 0,-11-4-903 0 0,0 1 1 0 0,1 1 0 0 0,0 3-1 0 0,46 0 1 0 0,-58 3-111 0 0,0 1 1 0 0,-1 1-1 0 0,1 0 0 0 0,0 1 0 0 0,-1 2 1 0 0,0 0-1 0 0,39 18 0 0 0,-55-22-12 0 0,1 1-1 0 0,-1-1 0 0 0,0 1 0 0 0,1 0 1 0 0,-1 0-1 0 0,-1 1 0 0 0,1-1 1 0 0,0 1-1 0 0,-1 0 0 0 0,0 0 1 0 0,0 0-1 0 0,0 0 0 0 0,0 0 1 0 0,3 10-1 0 0,-5-11 10 0 0,0 1 0 0 0,0 0-1 0 0,0 0 1 0 0,-1 0 0 0 0,1 0 0 0 0,-1 0 0 0 0,0 0-1 0 0,0 1 1 0 0,-1-1 0 0 0,1 0 0 0 0,-1 0 0 0 0,0 0 0 0 0,0-1-1 0 0,0 1 1 0 0,-1 0 0 0 0,1 0 0 0 0,-1-1 0 0 0,0 1-1 0 0,-3 4 1 0 0,-17 23 426 0 0,-2 0 0 0 0,-1-2 0 0 0,-2-1-1 0 0,0-1 1 0 0,-59 43 0 0 0,85-69-460 0 0,-1 0 0 0 0,1-1 0 0 0,0 1 0 0 0,0 0 0 0 0,0 0 1 0 0,0-1-1 0 0,0 1 0 0 0,0 0 0 0 0,0 0 0 0 0,1 0 0 0 0,-1 0 0 0 0,0 0 0 0 0,0 1 0 0 0,1-1 1 0 0,-1 0-1 0 0,1 0 0 0 0,-1 0 0 0 0,1 1 0 0 0,-1-1 0 0 0,1 0 0 0 0,0 0 0 0 0,-1 1 0 0 0,1-1 1 0 0,0 0-1 0 0,0 1 0 0 0,0-1 0 0 0,0 0 0 0 0,0 0 0 0 0,1 1 0 0 0,-1-1 0 0 0,0 0 1 0 0,0 1-1 0 0,1-1 0 0 0,0 2 0 0 0,0-2-284 0 0,0 1-1 0 0,0-1 1 0 0,0 0 0 0 0,1 0-1 0 0,-1 0 1 0 0,0 0 0 0 0,0 0-1 0 0,1-1 1 0 0,-1 1 0 0 0,0 0-1 0 0,1-1 1 0 0,1 2 0 0 0,23 1-7096 0 0,-11-5 2507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1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121 1048 11707 0 0,'-6'-4'67'0'0,"-1"0"0"0"0,0 0 0 0 0,1 1 1 0 0,-2 0-1 0 0,1 0 0 0 0,0 1 1 0 0,0 0-1 0 0,-1 0 0 0 0,1 0 1 0 0,-1 1-1 0 0,0 0 0 0 0,1 1 0 0 0,-1 0 1 0 0,-8 0-1 0 0,13 1-94 0 0,15-3-30 0 0,24 0-26 0 0,217 24 543 0 0,605-17 1278 0 0,-761-6-1693 0 0,1344 56 305 0 0,-751 12 119 0 0,3-41-66 0 0,-189-49-101 0 0,-4-48 71 0 0,-8-63-56 0 0,-9-35-152 0 0,-237 80-99 0 0,279-88-82 0 0,-289 99 39 0 0,162-29 17 0 0,-252 73 50 0 0,262-98 0 0 0,-367 115 83 0 0,0-2 0 0 0,-1-1 1 0 0,-1-2-1 0 0,55-42 1 0 0,-89 60-134 0 0,0 0 1 0 0,0 0-1 0 0,1 0 1 0 0,-1 1-1 0 0,11-5 1 0 0,4 4-4587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9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98 9370 0 0,'-4'3'350'0'0,"1"1"0"0"0,-1-1-1 0 0,1 1 1 0 0,0 0 0 0 0,0 0 0 0 0,1 0 0 0 0,-1 1-1 0 0,1-1 1 0 0,-1 1 0 0 0,2-1 0 0 0,-1 1-1 0 0,0 0 1 0 0,-1 8 0 0 0,2-4 39 0 0,0 0 0 0 0,0 0 0 0 0,1 0 0 0 0,1 0 0 0 0,-1 0 0 0 0,1 0 0 0 0,3 10 0 0 0,1 0-25 0 0,1 0 0 0 0,0-1 0 0 0,2 1 1 0 0,0-1-1 0 0,1-1 0 0 0,14 22 0 0 0,-16-29-282 0 0,0-1 0 0 0,1 0 0 0 0,0 0 0 0 0,0-1 0 0 0,1 1-1 0 0,0-2 1 0 0,0 0 0 0 0,1 0 0 0 0,16 9 0 0 0,-22-14-58 0 0,0 0-1 0 0,0 0 1 0 0,0-1 0 0 0,1 1 0 0 0,-1-1-1 0 0,0 0 1 0 0,1 0 0 0 0,-1-1 0 0 0,0 1-1 0 0,1-1 1 0 0,-1 0 0 0 0,1 0 0 0 0,-1 0-1 0 0,0-1 1 0 0,1 0 0 0 0,-1 0-1 0 0,0 0 1 0 0,1 0 0 0 0,-1 0 0 0 0,0-1-1 0 0,0 0 1 0 0,0 0 0 0 0,0 0 0 0 0,0 0-1 0 0,-1-1 1 0 0,1 0 0 0 0,-1 1 0 0 0,5-6-1 0 0,0-1 0 0 0,0-2 1 0 0,0 1-1 0 0,-1-1 0 0 0,0-1 0 0 0,-1 1 0 0 0,0-1 1 0 0,-1 0-1 0 0,0 0 0 0 0,-1-1 0 0 0,5-23 0 0 0,-6 19-14 0 0,0 0-1 0 0,-1 0 0 0 0,-1 0 0 0 0,0-1 1 0 0,-2 1-1 0 0,0 0 0 0 0,-6-30 1 0 0,5 37-10 0 0,-1 0 0 0 0,0 1 1 0 0,0-1-1 0 0,-1 1 0 0 0,-1 0 1 0 0,1 0-1 0 0,-1 1 1 0 0,-1-1-1 0 0,0 1 0 0 0,0 0 1 0 0,-13-13-1 0 0,15 18 6 0 0,0 0 0 0 0,0-1 0 0 0,-1 1 0 0 0,0 1 0 0 0,1-1 0 0 0,-1 1 0 0 0,0-1 0 0 0,0 2 0 0 0,0-1 0 0 0,0 0 0 0 0,-1 1 0 0 0,1 0 1 0 0,0 0-1 0 0,-1 1 0 0 0,1-1 0 0 0,-1 1 0 0 0,1 0 0 0 0,0 1 0 0 0,-1-1 0 0 0,1 1 0 0 0,0 0 0 0 0,-1 1 0 0 0,-5 1 0 0 0,-5 3-315 0 0,0 1 0 0 0,1 0-1 0 0,0 1 1 0 0,0 1 0 0 0,1 0 0 0 0,-15 13 0 0 0,8-2-4406 0 0,5 1-3823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2.1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1 10290 0 0,'-6'-1'214'0'0,"0"1"0"0"0,0 0 0 0 0,-1 1 0 0 0,1-1 0 0 0,0 1 0 0 0,-11 3 0 0 0,14-3-73 0 0,1-1 1 0 0,-1 1-1 0 0,0 0 1 0 0,0 1-1 0 0,1-1 1 0 0,-1 0-1 0 0,1 1 0 0 0,-1 0 1 0 0,1-1-1 0 0,0 1 1 0 0,-1 0-1 0 0,1 0 1 0 0,0 0-1 0 0,0 1 0 0 0,0-1 1 0 0,-2 4-1 0 0,4-5-102 0 0,0 0-1 0 0,1 0 0 0 0,-1 0 1 0 0,0 0-1 0 0,0 0 0 0 0,1 0 1 0 0,-1-1-1 0 0,0 1 0 0 0,1 0 1 0 0,-1 0-1 0 0,1 0 0 0 0,-1-1 1 0 0,1 1-1 0 0,0 0 0 0 0,-1-1 1 0 0,1 1-1 0 0,0 0 0 0 0,-1-1 1 0 0,1 1-1 0 0,0-1 0 0 0,0 1 1 0 0,-1-1-1 0 0,1 1 0 0 0,0-1 1 0 0,0 0-1 0 0,0 1 0 0 0,0-1 1 0 0,-1 0-1 0 0,1 0 0 0 0,0 0 1 0 0,0 1-1 0 0,1-1 0 0 0,32 8 276 0 0,31-1-162 0 0,0-3-1 0 0,74-6 0 0 0,-125 2-142 0 0,-9-1-5 0 0,48 0 5 0 0,60 6 0 0 0,-98-4-9 0 0,-1 1 1 0 0,1 0-1 0 0,-1 2 0 0 0,0-1 0 0 0,0 2 0 0 0,0 0 1 0 0,-1 1-1 0 0,0 0 0 0 0,16 10 0 0 0,-27-15 1 0 0,0 1-1 0 0,0 0 1 0 0,0-1 0 0 0,0 1-1 0 0,0 0 1 0 0,0 0-1 0 0,-1 0 1 0 0,1 0 0 0 0,-1 1-1 0 0,1-1 1 0 0,-1 0-1 0 0,0 1 1 0 0,0-1 0 0 0,0 1-1 0 0,0-1 1 0 0,-1 1-1 0 0,1-1 1 0 0,0 1 0 0 0,-1 3-1 0 0,0-1 1 0 0,0 1 0 0 0,0-1 0 0 0,-1 1 0 0 0,0-1 0 0 0,0 1 0 0 0,0-1 0 0 0,-1 1 0 0 0,-4 8 0 0 0,-2 3 46 0 0,-2 0 0 0 0,1-1 0 0 0,-2-1 0 0 0,-19 23 0 0 0,-19 18 510 0 0,13-18-329 0 0,2 3 0 0 0,1 0 1 0 0,-51 88-1 0 0,81-117-1668 0 0,42-25-13736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6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5937 644 5209 0 0,'-11'-16'575'0'0,"0"1"0"0"0,-15-16 0 0 0,-19-27 441 0 0,26 33-609 0 0,-2 0-1 0 0,0 1 1 0 0,-1 1 0 0 0,-2 2 0 0 0,0 0 0 0 0,-29-19-1 0 0,8 5 81 0 0,-7-6 254 0 0,-2 3 1 0 0,-1 3 0 0 0,-99-47-1 0 0,108 62-533 0 0,-1 1 0 0 0,-1 3 0 0 0,0 2 0 0 0,-1 3 0 0 0,-69-9 0 0 0,-10 10-64 0 0,-1 7-1 0 0,1 4 1 0 0,0 7 0 0 0,-161 29 0 0 0,76 5 71 0 0,-355 120 1 0 0,352-83-43 0 0,3 8 0 0 0,-384 221 1 0 0,473-228-160 0 0,3 5-1 0 0,5 5 1 0 0,3 5 0 0 0,5 5 0 0 0,4 5 0 0 0,5 4 0 0 0,-128 182-1 0 0,-230 403 303 0 0,256-399-155 0 0,33-53-30 0 0,92-122 138 0 0,-99 217-1 0 0,66-47 192 0 0,76-200-285 0 0,28-79-135 0 0,0-1 0 0 0,-1 1 0 0 0,0-2 1 0 0,-1 1-1 0 0,0-1 0 0 0,-9 11 0 0 0,16-20-76 0 0,-1 1 0 0 0,1 0 0 0 0,-1-1 0 0 0,1 1 0 0 0,-1-1 0 0 0,0 1 0 0 0,1-1 0 0 0,-1 1 0 0 0,0-1 0 0 0,1 1-1 0 0,-1-1 1 0 0,0 0 0 0 0,1 1 0 0 0,-1-1 0 0 0,0 0 0 0 0,0 0 0 0 0,1 0 0 0 0,-1 1 0 0 0,0-1 0 0 0,0 0 0 0 0,1 0 0 0 0,-1 0 0 0 0,0 0 0 0 0,0 0 0 0 0,0 0 0 0 0,1 0 0 0 0,-1-1 0 0 0,0 1 0 0 0,0 0 0 0 0,1 0 0 0 0,-2-1 0 0 0,0 0-243 0 0,1-1 1 0 0,-1 1-1 0 0,1-1 0 0 0,0 1 1 0 0,-1-1-1 0 0,1 0 0 0 0,0 1 1 0 0,0-1-1 0 0,0 0 0 0 0,0 0 1 0 0,1 0-1 0 0,-2-1 1 0 0,-1-8-1745 0 0,0 0 0 0 0,1 0 1 0 0,-2-16-1 0 0,4-34-542 0 0,0 49 217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7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89 5025 0 0,'-7'-17'401'0'0,"-7"-20"1223"0"0,14 35-1445 0 0,-1 0 0 0 0,1 1 0 0 0,0-1 0 0 0,-1 0 0 0 0,1 0 0 0 0,0 0 0 0 0,0 1 0 0 0,0-1 0 0 0,0 0 0 0 0,0 0 0 0 0,1 0 0 0 0,-1 1 0 0 0,1-1 0 0 0,-1 0 0 0 0,1 0 0 0 0,1-2 0 0 0,-2 4-147 0 0,0 0-1 0 0,0 0 1 0 0,0 0 0 0 0,0 0 0 0 0,0 0-1 0 0,0-1 1 0 0,0 1 0 0 0,0 0 0 0 0,0 0 0 0 0,1 0-1 0 0,-1 0 1 0 0,0 0 0 0 0,0 0 0 0 0,0 0-1 0 0,0 0 1 0 0,0 0 0 0 0,0 0 0 0 0,0 0 0 0 0,1 0-1 0 0,-1 0 1 0 0,0 0 0 0 0,0 0 0 0 0,0 0-1 0 0,0 0 1 0 0,0 0 0 0 0,1 0 0 0 0,-1 0 0 0 0,0 0-1 0 0,0 0 1 0 0,0 0 0 0 0,0 0 0 0 0,0 0-1 0 0,0 0 1 0 0,1 0 0 0 0,-1 0 0 0 0,0 0 0 0 0,0 0-1 0 0,0 0 1 0 0,0 0 0 0 0,0 0 0 0 0,0 0-1 0 0,0 1 1 0 0,0-1 0 0 0,1 0 0 0 0,-1 0 0 0 0,0 0-1 0 0,0 0 1 0 0,0 0 0 0 0,0 0 0 0 0,0 0-1 0 0,0 1 1 0 0,6 10 667 0 0,1 14-152 0 0,-2 45-198 0 0,-2-1 1 0 0,-4 1-1 0 0,-3-1 0 0 0,-23 132 1 0 0,24-167-119 0 0,3-33-206 0 0,0-1 0 0 0,0 1 0 0 0,0-1-1 0 0,0 1 1 0 0,0-1 0 0 0,0 1 0 0 0,0-1-1 0 0,0 1 1 0 0,0-1 0 0 0,0 1 0 0 0,0-1-1 0 0,0 1 1 0 0,0-1 0 0 0,0 1 0 0 0,0-1-1 0 0,0 1 1 0 0,1-1 0 0 0,-1 0 0 0 0,0 1 0 0 0,0-1-1 0 0,1 1 1 0 0,-1-1 0 0 0,0 1 0 0 0,1-1-1 0 0,-1 0 1 0 0,0 1 0 0 0,1-1 0 0 0,-1 0-1 0 0,0 1 1 0 0,1-1 0 0 0,-1 0 0 0 0,1 0-1 0 0,-1 1 1 0 0,1-1 0 0 0,-1 0 0 0 0,1 0-1 0 0,-1 0 1 0 0,0 1 0 0 0,1-1 0 0 0,-1 0-1 0 0,1 0 1 0 0,-1 0 0 0 0,1 0 0 0 0,-1 0-1 0 0,1 0 1 0 0,0 0 0 0 0,-1 0 0 0 0,0 0-1 0 0,1 0 1 0 0,-1-1 0 0 0,1 1 0 0 0,-1 0-1 0 0,1 0 1 0 0,-1 0 0 0 0,1-1 0 0 0,-1 1-1 0 0,1 0 1 0 0,-1 0 0 0 0,0-1 0 0 0,1 1 0 0 0,48-32 704 0 0,1 3 0 0 0,98-42 1 0 0,-109 57-1013 0 0,0 1 1 0 0,1 2 0 0 0,0 1-1 0 0,75-7 1 0 0,-32 13-9236 0 0,-67 2 5277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8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8972 1441 7130 0 0,'-1'-5'863'0'0,"1"4"-845"0"0,0 1 1 0 0,0-1 0 0 0,0 1 0 0 0,0-1 0 0 0,0 1-1 0 0,0-1 1 0 0,0 1 0 0 0,0-1 0 0 0,0 0 0 0 0,0 1-1 0 0,0-1 1 0 0,0 1 0 0 0,0-1 0 0 0,-1 1 0 0 0,1-1 0 0 0,0 1-1 0 0,0 0 1 0 0,0-1 0 0 0,-1 1 0 0 0,1-1 0 0 0,0 1-1 0 0,-1-1 1 0 0,1 1 0 0 0,0 0 0 0 0,-1-1 0 0 0,1 1 0 0 0,-1 0-1 0 0,1-1 1 0 0,0 1 0 0 0,-1 0 0 0 0,1-1 0 0 0,-1 1-1 0 0,1 0 1 0 0,-1 0 0 0 0,0-1 0 0 0,-1 0 48 0 0,1 0 0 0 0,-1 0 0 0 0,1-1 0 0 0,-1 1 1 0 0,1-1-1 0 0,0 1 0 0 0,0-1 0 0 0,0 0 0 0 0,0 1 0 0 0,0-1 0 0 0,0 0 0 0 0,0 0 1 0 0,1 0-1 0 0,-1 0 0 0 0,1 1 0 0 0,-1-3 0 0 0,-4-7 140 0 0,-7-12 135 0 0,-2 1-1 0 0,0 1 0 0 0,-2 0 1 0 0,0 1-1 0 0,-1 1 1 0 0,-1 0-1 0 0,-39-30 0 0 0,-218-188 1667 0 0,84 67-722 0 0,132 124-696 0 0,-107-63 0 0 0,-76-21 166 0 0,-500-198-50 0 0,615 289-538 0 0,-2 5 0 0 0,-223-28-1 0 0,172 43-66 0 0,0 7-1 0 0,-242 17 1 0 0,-355 88 16 0 0,424-25-66 0 0,-361 118-1 0 0,463-109-32 0 0,-300 100 71 0 0,10 34 2 0 0,450-169-80 0 0,-48 20-56 0 0,-185 112 0 0 0,300-159 72 0 0,-317 213 204 0 0,246-158-218 0 0,-127 121-1 0 0,-89 101 5 0 0,-58 58 3 0 0,302-283 9 0 0,3 2-1 0 0,4 3 1 0 0,2 3-1 0 0,-88 152 1 0 0,-14 91 117 0 0,146-290-77 0 0,6-15 46 0 0,0 2 0 0 0,2-1 0 0 0,-8 25-1 0 0,13-34 156 0 0,4-10-186 0 0,3-16-211 0 0,9-48-4493 0 0,-1 25-7307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9.3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 5 7594 0 0,'-4'-1'143'0'0,"1"0"1"0"0,-1 0 0 0 0,1 1 0 0 0,-1-1 0 0 0,0 1 0 0 0,1 0-1 0 0,-1 0 1 0 0,1 0 0 0 0,-1 1 0 0 0,1-1 0 0 0,-1 1-1 0 0,1 0 1 0 0,-1 0 0 0 0,1 0 0 0 0,-1 0 0 0 0,1 1 0 0 0,0-1-1 0 0,-4 3 1 0 0,2 1 104 0 0,0-1 0 0 0,0 1 0 0 0,1-1 0 0 0,-1 1 0 0 0,1 0 1 0 0,0 1-1 0 0,0-1 0 0 0,1 1 0 0 0,-4 7 0 0 0,-2 8 58 0 0,0 0 1 0 0,2 1 0 0 0,0 0 0 0 0,1 0-1 0 0,2 1 1 0 0,0 0 0 0 0,1 0 0 0 0,2 0-1 0 0,0 0 1 0 0,1 0 0 0 0,2 0 0 0 0,0 0-1 0 0,1 0 1 0 0,2-1 0 0 0,0 1-1 0 0,9 23 1 0 0,-12-42-262 0 0,-1 1-1 0 0,1-1 1 0 0,0 0 0 0 0,0 0-1 0 0,0 0 1 0 0,0 0 0 0 0,1-1-1 0 0,0 1 1 0 0,0-1-1 0 0,0 1 1 0 0,0-1 0 0 0,0 0-1 0 0,1 0 1 0 0,-1 0-1 0 0,1-1 1 0 0,0 1 0 0 0,-1-1-1 0 0,1 0 1 0 0,1 0 0 0 0,7 3-1 0 0,-6-4 18 0 0,0 0 0 0 0,0-1 0 0 0,1 0-1 0 0,-1 0 1 0 0,0 0 0 0 0,1 0 0 0 0,-1-1 0 0 0,0 0 0 0 0,0-1-1 0 0,0 1 1 0 0,0-1 0 0 0,0 0 0 0 0,0-1 0 0 0,8-4 0 0 0,32-16 29 0 0,6-4-35 0 0,1 2 0 0 0,83-27-1 0 0,-87 39-109 0 0,44-14-3356 0 0,-32 7-4168 0 0,-35 10 1757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46.3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199 1442 7954 0 0,'-62'2'1407'0'0,"-45"-2"-375"0"0,106 0-984 0 0,0 0 1 0 0,0 0-1 0 0,-1 0 0 0 0,1 0 1 0 0,0-1-1 0 0,0 1 0 0 0,0 0 0 0 0,-1-1 1 0 0,1 1-1 0 0,0-1 0 0 0,0 1 1 0 0,0-1-1 0 0,0 0 0 0 0,0 1 1 0 0,0-1-1 0 0,0 0 0 0 0,0 0 1 0 0,0 1-1 0 0,0-1 0 0 0,0 0 1 0 0,0 0-1 0 0,1 0 0 0 0,-1 0 1 0 0,0 0-1 0 0,1-1 0 0 0,-2-1 1 0 0,2 1 19 0 0,-1-1 0 0 0,1 0 1 0 0,-1 0-1 0 0,1 0 0 0 0,0 0 0 0 0,0 0 1 0 0,1 0-1 0 0,-1 0 0 0 0,0 0 1 0 0,1 0-1 0 0,1-3 0 0 0,2-6 157 0 0,1-1 0 0 0,0 1-1 0 0,13-23 1 0 0,11-8 60 0 0,2 1 0 0 0,1 1 0 0 0,2 2 0 0 0,54-48 0 0 0,169-124-153 0 0,-234 194-120 0 0,157-110 284 0 0,214-112 0 0 0,-313 192-234 0 0,280-142 168 0 0,-20 10-5 0 0,-312 160-191 0 0,-20 14-28 0 0,-1-1 0 0 0,1 1 0 0 0,0 0 0 0 0,11-4 0 0 0,-29 11-1954 0 0,7-2 1273 0 0,-1 0 0 0 0,1 0 0 0 0,0 1 0 0 0,-1-1 1 0 0,1-1-1 0 0,0 1 0 0 0,-1 0 0 0 0,1 0 0 0 0,0-1 1 0 0,-1 0-1 0 0,1 1 0 0 0,0-1 0 0 0,0 0 0 0 0,-4-2 1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46.6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129 86 8746 0 0,'-13'-5'667'0'0,"0"2"0"0"0,0-1 0 0 0,-1 2 0 0 0,1 0 0 0 0,-1 0 0 0 0,1 1 0 0 0,-23 2 0 0 0,86-20 896 0 0,21 2-1372 0 0,83-9 0 0 0,-124 23-184 0 0,-1 1 0 0 0,1 2 0 0 0,0 0 0 0 0,0 3 0 0 0,49 9 0 0 0,-73-11-10 0 0,-1 0 1 0 0,1 1-1 0 0,-1 0 1 0 0,1 0-1 0 0,-1 1 1 0 0,0 0-1 0 0,0-1 1 0 0,0 2-1 0 0,6 4 1 0 0,-9-7 3 0 0,-1 1 0 0 0,0-1 1 0 0,1 1-1 0 0,-1-1 1 0 0,0 1-1 0 0,0 0 1 0 0,0 0-1 0 0,0-1 1 0 0,0 1-1 0 0,0 0 1 0 0,0 0-1 0 0,-1 0 1 0 0,1 0-1 0 0,-1 0 1 0 0,1 0-1 0 0,-1 0 0 0 0,0 0 1 0 0,0 0-1 0 0,0 0 1 0 0,0 0-1 0 0,0 0 1 0 0,0 0-1 0 0,0 0 1 0 0,-1 0-1 0 0,1 0 1 0 0,-1 0-1 0 0,0 0 1 0 0,1 0-1 0 0,-3 2 0 0 0,-11 22 61 0 0,-1-1 0 0 0,-2 0 0 0 0,0-2 0 0 0,-24 26-1 0 0,-5 6 79 0 0,-73 80 413 0 0,84-98-380 0 0,1 0 0 0 0,2 2 0 0 0,1 2 0 0 0,-37 66 1 0 0,67-106-173 0 0,0 1 0 0 0,1-1 0 0 0,-1 1 0 0 0,0-1 0 0 0,1 1 0 0 0,-1-1 0 0 0,1 1 1 0 0,-1 0-1 0 0,1-1 0 0 0,0 1 0 0 0,0 0 0 0 0,0-1 0 0 0,-1 1 0 0 0,2 0 0 0 0,-1 0 1 0 0,0-1-1 0 0,1 4 0 0 0,0-4-53 0 0,-1-1-1 0 0,1 1 1 0 0,0-1 0 0 0,-1 1 0 0 0,1-1 0 0 0,0 1-1 0 0,0-1 1 0 0,0 1 0 0 0,-1-1 0 0 0,1 0-1 0 0,0 0 1 0 0,0 1 0 0 0,0-1 0 0 0,0 0 0 0 0,0 0-1 0 0,0 0 1 0 0,0 0 0 0 0,-1 0 0 0 0,1 0-1 0 0,0 0 1 0 0,0 0 0 0 0,0 0 0 0 0,0-1 0 0 0,0 1-1 0 0,0 0 1 0 0,-1 0 0 0 0,1-1 0 0 0,0 1 0 0 0,0-1-1 0 0,0 1 1 0 0,-1-1 0 0 0,1 1 0 0 0,1-2-1 0 0,12-6-2475 0 0,-1-1 0 0 0,-1 0 0 0 0,20-18-1 0 0,-28 24 2051 0 0,12-13-3218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52.2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134 1586 6969 0 0,'-8'-5'58'0'0,"0"1"-1"0"0,1 0 1 0 0,-2 1-1 0 0,1 0 1 0 0,0 0-1 0 0,-1 1 1 0 0,1 0-1 0 0,-1 0 1 0 0,0 1-1 0 0,1 0 1 0 0,-18 1-1 0 0,25 0-36 0 0,1 0 1 0 0,-1 0 0 0 0,0 0-1 0 0,1 0 1 0 0,-1 0-1 0 0,1 0 1 0 0,-1 0-1 0 0,0 0 1 0 0,1 0-1 0 0,-1-1 1 0 0,1 1-1 0 0,-1 0 1 0 0,1 0-1 0 0,-1 0 1 0 0,1-1-1 0 0,-1 1 1 0 0,0 0-1 0 0,1-1 1 0 0,0 1-1 0 0,-1 0 1 0 0,1-1-1 0 0,-1 1 1 0 0,1-1-1 0 0,-1 1 1 0 0,1-1-1 0 0,0 1 1 0 0,-1-1-1 0 0,1 1 1 0 0,0-1-1 0 0,-1 1 1 0 0,1-1-1 0 0,0-1 26 0 0,0 1 0 0 0,0-1 0 0 0,0 1 0 0 0,0-1 0 0 0,0 1-1 0 0,0-1 1 0 0,1 1 0 0 0,-1-1 0 0 0,1 1 0 0 0,-1-1 0 0 0,1 1-1 0 0,0-2 1 0 0,26-38 786 0 0,-26 39-792 0 0,13-15 106 0 0,1 1 1 0 0,0 1-1 0 0,1 0 0 0 0,1 1 0 0 0,0 1 1 0 0,1 1-1 0 0,38-21 0 0 0,4 5-83 0 0,80-28 0 0 0,-41 26-24 0 0,152-27 0 0 0,-83 23 146 0 0,97-26 244 0 0,195-46 169 0 0,794-167 872 0 0,-1188 260-1317 0 0,323-70 752 0 0,185-36 55 0 0,-361 79-774 0 0,382-68 95 0 0,-136 10-147 0 0,-304 62 19 0 0,320-85 634 0 0,-459 117-813 0 0,0 0 0 0 0,-1 0 0 0 0,1-2 0 0 0,-1 0-1 0 0,19-11 1 0 0,-34 17-90 0 0,0 0-1 0 0,1 0 0 0 0,-1-1 0 0 0,0 1 0 0 0,0 0 1 0 0,1-1-1 0 0,-1 1 0 0 0,0 0 0 0 0,0-1 1 0 0,0 1-1 0 0,1 0 0 0 0,-1-1 0 0 0,0 1 0 0 0,0 0 1 0 0,0-1-1 0 0,0 1 0 0 0,0-1 0 0 0,0 1 0 0 0,0 0 1 0 0,0-1-1 0 0,0 1 0 0 0,0-1 0 0 0,0 1 1 0 0,0 0-1 0 0,0-1 0 0 0,0 1 0 0 0,0-1 0 0 0,0 1 1 0 0,0 0-1 0 0,0-1 0 0 0,0 1 0 0 0,-1 0 0 0 0,1-1 1 0 0,0 1-1 0 0,0 0 0 0 0,-1-1 0 0 0,1 1 1 0 0,0 0-1 0 0,0-1 0 0 0,-1 1 0 0 0,1 0 0 0 0,-1-1 1 0 0,-17-14-5707 0 0,12 10 4697 0 0,-3-4-2116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52.5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19 5769 0 0,'-6'-6'215'0'0,"5"5"-200"0"0,-1 0 0 0 0,1 0 0 0 0,0 0 0 0 0,0 0 0 0 0,-1 0 0 0 0,1 0-1 0 0,-1 0 1 0 0,1 0 0 0 0,-1 0 0 0 0,1 1 0 0 0,-1-1 0 0 0,0 1 0 0 0,-2-1 0 0 0,3 1 8 0 0,27 24 1733 0 0,-6-9-1174 0 0,0-1 0 0 0,1 0 0 0 0,0-2-1 0 0,1 0 1 0 0,0-2 0 0 0,35 12-1 0 0,147 33-448 0 0,-118-38-61 0 0,105 29 126 0 0,-186-45-187 0 0,0 0 0 0 0,-1 1 1 0 0,1 0-1 0 0,-1 0 1 0 0,1 0-1 0 0,-1 1 0 0 0,0-1 1 0 0,0 1-1 0 0,0 0 0 0 0,0 0 1 0 0,-1 0-1 0 0,1 1 1 0 0,-1-1-1 0 0,0 1 0 0 0,3 4 1 0 0,-4-5 3 0 0,-1 1 1 0 0,1-1 0 0 0,-1 1-1 0 0,0-1 1 0 0,-1 1-1 0 0,1-1 1 0 0,0 1-1 0 0,-1 0 1 0 0,0-1 0 0 0,0 1-1 0 0,0-1 1 0 0,0 1-1 0 0,-1 0 1 0 0,1-1 0 0 0,-1 1-1 0 0,0-1 1 0 0,0 1-1 0 0,-1-1 1 0 0,1 1 0 0 0,-3 4-1 0 0,-15 26 249 0 0,-1-2 0 0 0,-1 0 0 0 0,-27 29 0 0 0,14-17 107 0 0,-216 251 2006 0 0,236-279-2317 0 0,-9 7 1 0 0,17-18-44 0 0,0 1-1 0 0,0 1 1 0 0,0-1-1 0 0,1 1 0 0 0,0 0 1 0 0,0 0-1 0 0,-4 8 1 0 0,10-15-119 0 0,-1 0-1 0 0,1 0 1 0 0,-1 1-1 0 0,0-1 1 0 0,1 0 0 0 0,-1 0-1 0 0,1 0 1 0 0,-1 0 0 0 0,1 0-1 0 0,-1 0 1 0 0,1 0-1 0 0,-1 0 1 0 0,1 0 0 0 0,-1 0-1 0 0,1-1 1 0 0,-1 1 0 0 0,1 0-1 0 0,-1 0 1 0 0,1 0 0 0 0,-1 0-1 0 0,0-1 1 0 0,1 1-1 0 0,-1 0 1 0 0,1 0 0 0 0,-1-1-1 0 0,0 1 1 0 0,1 0 0 0 0,-1-1-1 0 0,1 0 1 0 0,19-10-3854 0 0,-2-5 319 0 0,2-3-824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58.3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12 634 6233 0 0,'-1'-2'31'0'0,"1"1"1"0"0,-1-1-1 0 0,1 1 0 0 0,-1-1 0 0 0,0 1 0 0 0,1 0 0 0 0,-1-1 0 0 0,0 1 0 0 0,0 0 0 0 0,0 0 0 0 0,0-1 0 0 0,-1 0 1 0 0,9 13 784 0 0,5-2-579 0 0,0 0 0 0 0,1 0 1 0 0,0-1-1 0 0,0-1 0 0 0,1 0 1 0 0,28 9-1 0 0,9 5 321 0 0,149 59 1799 0 0,-4-2-1048 0 0,112 82-269 0 0,-234-121-700 0 0,120 47 0 0 0,-112-53-85 0 0,-26-11 147 0 0,110 27 0 0 0,64-5 85 0 0,-3 1-51 0 0,-89-15-152 0 0,2-6-1 0 0,264 12 1 0 0,28-50 130 0 0,-3-27-4 0 0,16 0-330 0 0,275-18 128 0 0,-325 3 119 0 0,-18-60 129 0 0,-241 69-425 0 0,-118 41-30 0 0,443-157 292 0 0,-424 148-248 0 0,189-84 173 0 0,80-67 399 0 0,16-2-123 0 0,-151 56-47 0 0,-87 54-183 0 0,82-55 136 0 0,-138 96-298 0 0,59-25 0 0 0,-75 37-96 0 0,1 0-1 0 0,-2-1 1 0 0,1-1 0 0 0,-1 1 0 0 0,21-18 0 0 0,-31 24-9 0 0,-1-1 0 0 0,1 1 0 0 0,-1-1 0 0 0,1 1 0 0 0,-1-1 1 0 0,1 1-1 0 0,-1-1 0 0 0,0 0 0 0 0,1 1 0 0 0,-1-1 0 0 0,0 0 0 0 0,1 1 1 0 0,-1-1-1 0 0,0 0 0 0 0,0 1 0 0 0,0-1 0 0 0,0 0 0 0 0,1 1 1 0 0,-1-1-1 0 0,0 0 0 0 0,0 0 0 0 0,0 1 0 0 0,0-1 0 0 0,-1 0 1 0 0,1 1-1 0 0,0-1 0 0 0,-1-1 0 0 0,1 1-102 0 0,-1-1 0 0 0,0 1-1 0 0,0-1 1 0 0,0 1 0 0 0,0 0 0 0 0,-1 0 0 0 0,1 0-1 0 0,0 0 1 0 0,0 0 0 0 0,-1 0 0 0 0,-2-2 0 0 0,-1 1-500 0 0,0-1 0 0 0,0 1 0 0 0,0 0 0 0 0,0 0 0 0 0,-1 1 1 0 0,-6-2-1 0 0,-11 1-5219 0 0,-42 2 0 0 0,28 6 3946 0 0,28-4-368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47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36 3657 0 0,'-1'-3'188'0'0,"0"0"0"0"0,0 1 0 0 0,-1-1 0 0 0,1 1 0 0 0,0-1 0 0 0,-1 1 0 0 0,0-1 0 0 0,1 1 0 0 0,-1 0 0 0 0,0 0 0 0 0,0 0 0 0 0,-5-3 0 0 0,7 5-135 0 0,-1-1 0 0 0,1 1 0 0 0,-1 0 0 0 0,1 0 0 0 0,-1 0-1 0 0,1-1 1 0 0,-1 1 0 0 0,1 0 0 0 0,-1 0 0 0 0,0 0 0 0 0,1 0 0 0 0,-1 0-1 0 0,1 0 1 0 0,-1 0 0 0 0,0 1 0 0 0,1-1 0 0 0,-1 0 0 0 0,1 0 0 0 0,-1 0 0 0 0,1 0-1 0 0,-1 1 1 0 0,1-1 0 0 0,-1 0 0 0 0,0 1 0 0 0,0 0 25 0 0,-1 1 0 0 0,1-1 0 0 0,0 0 0 0 0,-1 1 0 0 0,1 0 0 0 0,0-1 0 0 0,0 1 0 0 0,0 0 0 0 0,0-1-1 0 0,-1 5 1 0 0,-2 7 101 0 0,0 1-1 0 0,0 0 0 0 0,2 0 0 0 0,0 1 1 0 0,0-1-1 0 0,1 20 0 0 0,8 91 474 0 0,-3-84-456 0 0,42 1072 1383 0 0,-42-658-990 0 0,-4 213 51 0 0,42 263 425 0 0,-28-742-780 0 0,0 47 73 0 0,-21 342 0 0 0,-6-372-23 0 0,16 222 1 0 0,28-76 16 0 0,6 177 253 0 0,-37-405-570 0 0,4 332 9 0 0,10-244 17 0 0,0 59 135 0 0,-12-159-145 0 0,-2 73 42 0 0,-16 245-89 0 0,7-210 38 0 0,-2 347 52 0 0,31-229 5 0 0,-16-37-80 0 0,33 113-62 0 0,-29-332-8 0 0,-5 0 0 0 0,-6 94-1 0 0,-1-21-29 0 0,4-54 91 0 0,-16 657-249 0 0,-2 58-44 0 0,18-799 282 0 0,61 773-1230 0 0,-50-697 1171 0 0,-5-42-13 0 0,37 501-358 0 0,-20-187 485 0 0,-6-178-84 0 0,1 243 44 0 0,1 24-291 0 0,-6-30-494 0 0,-3-217 636 0 0,0-60 10 0 0,8 169-276 0 0,25 291 239 0 0,-30-252-479 0 0,-4-199 728 0 0,-2-62-63 0 0,9 76 57 0 0,-14-151-151 0 0,0 0 0 0 0,1 0 0 0 0,1 0-1 0 0,7 18 1 0 0,-6-28-2330 0 0,-3-36-3405 0 0,-4 11 3173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58.81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99 8 5249 0 0,'-5'-2'273'0'0,"0"1"-1"0"0,0-1 1 0 0,0 1 0 0 0,0 0 0 0 0,-1 1-1 0 0,1-1 1 0 0,0 1 0 0 0,-1 0-1 0 0,1 0 1 0 0,0 1 0 0 0,0 0-1 0 0,-1-1 1 0 0,1 2 0 0 0,0-1-1 0 0,0 1 1 0 0,-8 3 0 0 0,13-5-239 0 0,0 0 0 0 0,0 0 1 0 0,0 0-1 0 0,-1 0 0 0 0,1 0 1 0 0,0 0-1 0 0,0 0 0 0 0,0 0 1 0 0,0 1-1 0 0,0-1 0 0 0,0 0 0 0 0,0 0 1 0 0,0 0-1 0 0,-1 0 0 0 0,1 0 1 0 0,0 0-1 0 0,0 0 0 0 0,0 0 1 0 0,0 0-1 0 0,0 0 0 0 0,0 1 0 0 0,0-1 1 0 0,0 0-1 0 0,0 0 0 0 0,0 0 1 0 0,0 0-1 0 0,0 0 0 0 0,0 0 1 0 0,0 0-1 0 0,0 1 0 0 0,0-1 0 0 0,0 0 1 0 0,0 0-1 0 0,0 0 0 0 0,0 0 1 0 0,0 0-1 0 0,0 0 0 0 0,0 0 1 0 0,0 1-1 0 0,0-1 0 0 0,0 0 1 0 0,0 0-1 0 0,0 0 0 0 0,0 0 0 0 0,0 0 1 0 0,0 0-1 0 0,0 0 0 0 0,0 0 1 0 0,0 1-1 0 0,1-1 0 0 0,-1 0 1 0 0,0 0-1 0 0,0 0 0 0 0,0 0 0 0 0,0 0 1 0 0,0 0-1 0 0,0 0 0 0 0,0 0 1 0 0,0 0-1 0 0,1 0 0 0 0,-1 0 1 0 0,12 3 875 0 0,16-1-84 0 0,41-9-317 0 0,0 2-1 0 0,0 4 1 0 0,94 10-1 0 0,-157-8-475 0 0,0 0 0 0 0,0 0 0 0 0,0 0 0 0 0,0 1 0 0 0,0-1 0 0 0,0 1-1 0 0,0 1 1 0 0,-1-1 0 0 0,1 1 0 0 0,-1 0 0 0 0,0 1 0 0 0,0-1 0 0 0,0 1 0 0 0,0 0 0 0 0,0 0 0 0 0,-1 1 0 0 0,0-1 0 0 0,5 7 0 0 0,-2 0-156 0 0,0 5 1193 0 0,-18 6-188 0 0,9-18-903 0 0,-47 66 496 0 0,39-59-407 0 0,0 1 0 0 0,1 0-1 0 0,1 1 1 0 0,0 0 0 0 0,1 0 0 0 0,0 1 0 0 0,1-1 0 0 0,1 2 0 0 0,0-1 0 0 0,-4 24-1 0 0,7-15-24 0 0,2-1-1 0 0,0 0 0 0 0,2 0 0 0 0,0 0 1 0 0,7 27-1 0 0,-2-14-58 0 0,0-16-2 0 0,-4-16-1386 0 0,-2-3 1277 0 0,-1 0-1 0 0,0 0 1 0 0,1 0-1 0 0,-1 0 1 0 0,0 0-1 0 0,1 0 1 0 0,-1 0-1 0 0,1 0 0 0 0,-1 0 1 0 0,0 0-1 0 0,1 0 1 0 0,-1 0-1 0 0,0 0 1 0 0,1 0-1 0 0,-1 0 0 0 0,0 0 1 0 0,1-1-1 0 0,-1 1 1 0 0,1 0-1 0 0,0-2-604 0 0,9-9-4395 0 0,-8 9 4394 0 0,-1 0 1 0 0,0 0-1 0 0,-1 0 1 0 0,1 0 0 0 0,0-1-1 0 0,0-2 1 0 0,1-3-2392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1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50 436 7178 0 0,'-11'-12'641'0'0,"7"8"-546"0"0,-1-1-1 0 0,1 1 1 0 0,0-1-1 0 0,0 0 1 0 0,0-1-1 0 0,1 1 1 0 0,0-1-1 0 0,-5-10 1 0 0,9 12-37 0 0,0 0 0 0 0,0 1 1 0 0,0-1-1 0 0,0 1 0 0 0,1-1 0 0 0,-1 1 1 0 0,1-1-1 0 0,0 1 0 0 0,0 0 0 0 0,0 0 1 0 0,0 0-1 0 0,1 0 0 0 0,-1 1 0 0 0,1-1 1 0 0,3-2-1 0 0,3-4 222 0 0,8-9 31 0 0,0 1 0 0 0,2 1 0 0 0,0 1 0 0 0,1 0 0 0 0,0 2 0 0 0,26-13 0 0 0,137-57 603 0 0,-135 66-622 0 0,0 2 0 0 0,84-15 0 0 0,104 2 435 0 0,-67 18-58 0 0,-1 8 1 0 0,200 23-1 0 0,-316-14-509 0 0,1 1 1 0 0,-1 3 0 0 0,0 2 0 0 0,-1 2-1 0 0,-1 3 1 0 0,-1 2 0 0 0,0 2 0 0 0,89 55 0 0 0,-66-30 51 0 0,-3 2 0 0 0,-3 4 0 0 0,94 93 0 0 0,-50-23-31 0 0,163 234 0 0 0,-200-249-128 0 0,86 136 233 0 0,-58-50 210 0 0,122 331-1 0 0,-180-405-390 0 0,52 232-1 0 0,16 354 163 0 0,-77-216-199 0 0,-35-360 14 0 0,-30 230 0 0 0,13-188-93 0 0,18-144 28 0 0,0-1 0 0 0,2 1 0 0 0,1-1 0 0 0,8 35 0 0 0,-9-48-25 0 0,0 0 1 0 0,-1 0 0 0 0,0 0 0 0 0,-3 28 0 0 0,0 2 44 0 0,10-82-4505 0 0,-8 25 2975 0 0,-1 1 0 0 0,-1-1-1 0 0,0 1 1 0 0,0 0 0 0 0,-1 0-1 0 0,-8-20 1 0 0,5 19 572 0 0,0 1 0 0 0,-1-1 1 0 0,-8-12-1 0 0,3 9-973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2.2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35 3385 0 0,'-17'-13'2981'0'0,"15"11"-2761"0"0,0 0-1 0 0,-1-1 1 0 0,1 1-1 0 0,-1 1 1 0 0,0-1-1 0 0,0 0 0 0 0,1 1 1 0 0,-1-1-1 0 0,0 1 1 0 0,0 0-1 0 0,0 0 1 0 0,-6-1-1 0 0,19 18 4699 0 0,19 24-3597 0 0,22 24-282 0 0,-3 2 0 0 0,48 88 0 0 0,-13 20 440 0 0,-83-173-1457 0 0,1 0 0 0 0,-1 0 1 0 0,0 0-1 0 0,0-1 0 0 0,1 1 1 0 0,-1 0-1 0 0,0 0 0 0 0,1 0 1 0 0,-1-1-1 0 0,1 1 1 0 0,-1 0-1 0 0,1-1 0 0 0,-1 1 1 0 0,1 0-1 0 0,0-1 0 0 0,-1 1 1 0 0,1-1-1 0 0,0 1 0 0 0,0-1 1 0 0,-1 1-1 0 0,1-1 0 0 0,0 1 1 0 0,0-1-1 0 0,0 0 0 0 0,-1 1 1 0 0,1-1-1 0 0,0 0 1 0 0,0 0-1 0 0,0 0 0 0 0,0 1 1 0 0,1-1-1 0 0,1-2 71 0 0,0 1-1 0 0,0 0 1 0 0,0-1 0 0 0,0 1 0 0 0,-1-1-1 0 0,1 0 1 0 0,4-4 0 0 0,-3 3-77 0 0,38-28 236 0 0,1 2-1 0 0,90-46 1 0 0,106-29-931 0 0,-179 79 34 0 0,18-5-3083 0 0,15-6-6448 0 0,-61 20 5354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2.8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7418 57 3617 0 0,'0'-2'48'0'0,"0"-1"1"0"0,0 1 0 0 0,0-1 0 0 0,0 1-1 0 0,0-1 1 0 0,-1 1 0 0 0,1-1-1 0 0,-1 1 1 0 0,1-1 0 0 0,-1 1-1 0 0,0 0 1 0 0,0-1 0 0 0,0 1-1 0 0,0 0 1 0 0,-1 0 0 0 0,1 0-1 0 0,-3-3 1 0 0,2 4-28 0 0,-1-1 0 0 0,0 1 1 0 0,1-1-1 0 0,-1 1 0 0 0,0 0 0 0 0,0 0 0 0 0,0 0 0 0 0,0 1 0 0 0,1-1 1 0 0,-1 1-1 0 0,0-1 0 0 0,0 1 0 0 0,0 0 0 0 0,-5 0 0 0 0,-26 2 503 0 0,0 1 0 0 0,0 2-1 0 0,0 1 1 0 0,1 1-1 0 0,-34 13 1 0 0,-158 69 1098 0 0,-304 172 841 0 0,438-207-1915 0 0,-122 93-1 0 0,-230 243 348 0 0,243-204-774 0 0,-313 320 801 0 0,119-26 293 0 0,212-253-1038 0 0,-190 268-17 0 0,317-417-161 0 0,-312 475 646 0 0,-83 232-234 0 0,167-277-210 0 0,79-149-51 0 0,103-190-103 0 0,-375 645 526 0 0,370-635-459 0 0,-21 41 5 0 0,-175 381 163 0 0,125-208-267 0 0,-75 203-36 0 0,169-398 235 0 0,-119 325-246 0 0,125-318 82 0 0,-28 53-67 0 0,-139 393 500 0 0,103-213-118 0 0,111-328-180 0 0,-17 132 0 0 0,35-173-157 0 0,-1-12 13 0 0,8-38-12 0 0,1 0 1 0 0,0 1 0 0 0,-1 29 0 0 0,5-47-25 0 0,0 0 1 0 0,0-1 0 0 0,0 1-1 0 0,0 0 1 0 0,0 0 0 0 0,0 0-1 0 0,-1-1 1 0 0,1 1-1 0 0,-1 0 1 0 0,1 0 0 0 0,-1-1-1 0 0,0 1 1 0 0,1-1 0 0 0,-1 1-1 0 0,0 0 1 0 0,0-1 0 0 0,0 0-1 0 0,-1 1 1 0 0,1-1-1 0 0,0 0 1 0 0,0 1 0 0 0,-1-1-1 0 0,1 0 1 0 0,-1 0 0 0 0,-2 1-1 0 0,-16 16-795 0 0,19-17 536 0 0,0 0 1 0 0,0 0 0 0 0,0 0 0 0 0,0 0 0 0 0,0 0-1 0 0,0 0 1 0 0,-1-1 0 0 0,1 1 0 0 0,0 0 0 0 0,0-1-1 0 0,-1 1 1 0 0,1-1 0 0 0,0 1 0 0 0,-1-1 0 0 0,-1 1-1 0 0,2-1 8 0 0,1 0 1 0 0,-1 0-1 0 0,0-1 0 0 0,1 1 0 0 0,-1 0 0 0 0,-13-36-10474 0 0,13 16 9816 0 0,1 14 1451 0 0,-3-29-1311 0 0,1 16-1098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3.2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3 5377 0 0,'0'0'54'0'0,"0"0"0"0"0,0 0 0 0 0,0-1 0 0 0,0 1 0 0 0,-1 0 0 0 0,1 0 0 0 0,0 0 0 0 0,0 0 0 0 0,0 0-1 0 0,0 0 1 0 0,-1-1 0 0 0,1 1 0 0 0,0 0 0 0 0,0 0 0 0 0,0 0 0 0 0,0 0 0 0 0,-1 0 0 0 0,1 0 0 0 0,0 0 0 0 0,0 0 0 0 0,0 0 0 0 0,-1 0 0 0 0,1 0-1 0 0,0 0 1 0 0,0 0 0 0 0,0 0 0 0 0,-1 0 0 0 0,1 0 0 0 0,0 0 0 0 0,0 0 0 0 0,0 0 0 0 0,0 0 0 0 0,-1 0 0 0 0,1 0 0 0 0,0 0 0 0 0,0 1 0 0 0,0-1-1 0 0,0 0 1 0 0,-1 0 0 0 0,1 0 0 0 0,0 0 0 0 0,0 0 0 0 0,0 0 0 0 0,0 1 0 0 0,0-1 0 0 0,-1 0 0 0 0,1 0 0 0 0,0 0 0 0 0,0 0 0 0 0,0 1 0 0 0,0-1-1 0 0,-4 17 1377 0 0,2 18 221 0 0,6-1-602 0 0,0-1-1 0 0,2 0 0 0 0,14 41 0 0 0,40 94 603 0 0,-39-116-1355 0 0,-2 1-1 0 0,-2 1 1 0 0,16 96 0 0 0,-32-136-184 0 0,-1-8-11 0 0,1-1 0 0 0,-1 1 0 0 0,1-1-1 0 0,0 1 1 0 0,0 0 0 0 0,0-1 0 0 0,1 0 0 0 0,0 1 0 0 0,3 5-1 0 0,-4-11-6 0 0,0 1-1 0 0,0-1 0 0 0,1 0 0 0 0,-1 0 0 0 0,0 0 0 0 0,0 0 0 0 0,1 0 0 0 0,-1 0 0 0 0,0 0 0 0 0,0-1 0 0 0,1 1 0 0 0,-1 0 0 0 0,0-1 0 0 0,0 1 0 0 0,0-1 0 0 0,0 1 0 0 0,2-2 0 0 0,25-11 559 0 0,-23 10-542 0 0,55-32 559 0 0,-1-2 0 0 0,99-82-1 0 0,-88 63-444 0 0,68-47-24 0 0,80-64 28 0 0,-202 153-506 0 0,-7 7 334 0 0,-1 0-1 0 0,-1 0 0 0 0,1 0 0 0 0,8-12 1 0 0,-13 14-565 0 0,0 1 0 0 0,-1-1 1 0 0,0 0-1 0 0,0 1 1 0 0,0-1-1 0 0,0 0 0 0 0,1-6 1 0 0,13-57-12847 0 0,-12 48 9125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8.2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2114 16 4297 0 0,'-3'-2'183'0'0,"0"0"0"0"0,0 0 0 0 0,-1 1 1 0 0,1-1-1 0 0,0 1 0 0 0,0 0 0 0 0,-1 0 0 0 0,1 0 0 0 0,-1 0 1 0 0,1 0-1 0 0,-1 1 0 0 0,1 0 0 0 0,-1 0 0 0 0,1 0 0 0 0,-1 0 1 0 0,1 0-1 0 0,-1 1 0 0 0,1-1 0 0 0,-1 1 0 0 0,1 0 0 0 0,-5 2 1 0 0,-13 4 420 0 0,-1 0 1 0 0,-21 13-1 0 0,34-16-515 0 0,-107 55 1285 0 0,-117 82 0 0 0,200-120-1210 0 0,1 3 0 0 0,2 0 0 0 0,0 2-1 0 0,2 1 1 0 0,0 2 0 0 0,2 0 0 0 0,2 2-1 0 0,-38 61 1 0 0,6 3 129 0 0,5 3 1 0 0,-63 169-1 0 0,-58 171 78 0 0,-21 167 173 0 0,30 9-221 0 0,137-512-342 0 0,-44 164-6 0 0,-55 223 42 0 0,28 7 451 0 0,92-461-410 0 0,-13 92 140 0 0,-5-1 0 0 0,-42 135 0 0 0,59-243-132 0 0,0-1 0 0 0,-1 0 0 0 0,-1 0 1 0 0,-1 0-1 0 0,-12 18 0 0 0,18-29-46 0 0,-1 1 0 0 0,1-1 0 0 0,0 1 0 0 0,1 0 0 0 0,-1 0 0 0 0,2 0 0 0 0,-1 0 0 0 0,1 0 0 0 0,0 0 0 0 0,0 8 0 0 0,1-15-2 0 0,8-41-927 0 0,-9 27-164 0 0,-7-31-6935 0 0,7 43 7743 0 0,1 0-1 0 0,-1 0 1 0 0,0 0 0 0 0,0 0 0 0 0,0 1-1 0 0,0-1 1 0 0,0 0 0 0 0,0 1 0 0 0,0-1-1 0 0,-1 1 1 0 0,1-1 0 0 0,0 1 0 0 0,-1 0-1 0 0,1 0 1 0 0,-1-1 0 0 0,0 1 0 0 0,1 0-1 0 0,-1 0 1 0 0,0 1 0 0 0,-3-2 0 0 0,-3 0-1616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 26 2489 0 0,'0'0'32'0'0,"1"1"0"0"0,-1-1 0 0 0,1 0 1 0 0,-1 0-1 0 0,1 0 0 0 0,-1 0 1 0 0,1 0-1 0 0,-1 0 0 0 0,0 0 1 0 0,1-1-1 0 0,-1 1 0 0 0,1 0 0 0 0,-1 0 1 0 0,1 0-1 0 0,-1 0 0 0 0,1-1 1 0 0,-1 1-1 0 0,0 0 0 0 0,1 0 0 0 0,-1-1 1 0 0,1 1-1 0 0,-1 0 0 0 0,0 0 1 0 0,1-1-1 0 0,-1 1 0 0 0,1-1 1 0 0,-1 0-26 0 0,0 0 0 0 0,-1 0 0 0 0,1 1 1 0 0,0-1-1 0 0,0 0 0 0 0,0 0 0 0 0,-1 1 0 0 0,1-1 1 0 0,0 0-1 0 0,-1 1 0 0 0,1-1 0 0 0,-1 0 1 0 0,1 1-1 0 0,-1-1 0 0 0,1 1 0 0 0,-1-1 1 0 0,1 1-1 0 0,-2-2 0 0 0,2 2-4 0 0,-1-1 0 0 0,0 1 0 0 0,1-1-1 0 0,-1 0 1 0 0,0 1 0 0 0,1-1 0 0 0,-1 1 0 0 0,0-1-1 0 0,0 1 1 0 0,1 0 0 0 0,-1-1 0 0 0,0 1 0 0 0,0 0 0 0 0,0 0-1 0 0,1-1 1 0 0,-1 1 0 0 0,0 0 0 0 0,0 0 0 0 0,0 0 0 0 0,0 0-1 0 0,0 0 1 0 0,1 0 0 0 0,-1 0 0 0 0,0 0 0 0 0,-1 1-1 0 0,0 0 15 0 0,0 0-1 0 0,0 0 0 0 0,1 0 0 0 0,-1 0 0 0 0,0 0 0 0 0,1 1 0 0 0,-1-1 0 0 0,1 0 0 0 0,0 1 0 0 0,-1 0 0 0 0,0 1 0 0 0,-6 9 204 0 0,2 0-1 0 0,-11 24 0 0 0,10-20 93 0 0,-9 16 85 0 0,-39 70 1259 0 0,41-77-1170 0 0,1 0 0 0 0,0 1 1 0 0,-16 53-1 0 0,-11 88 365 0 0,29-94-240 0 0,3 0-1 0 0,2 94 0 0 0,21-216-3029 0 0,-11 24 481 0 0,-2 0-1 0 0,0-41 0 0 0,-2 62 1858 0 0,0-11-1929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6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 7290 0 0,'-1'0'133'0'0,"0"-1"1"0"0,-1 1 0 0 0,1 0-1 0 0,-1 0 1 0 0,1 0 0 0 0,-1 0-1 0 0,1 0 1 0 0,-1 0 0 0 0,1 0-1 0 0,0 0 1 0 0,-1 1 0 0 0,1-1 0 0 0,-1 0-1 0 0,1 1 1 0 0,0-1 0 0 0,-1 1-1 0 0,1 0 1 0 0,0-1 0 0 0,0 1-1 0 0,-1 0 1 0 0,1 0 0 0 0,-2 2 0 0 0,2-1-77 0 0,-1 0 1 0 0,1 0 0 0 0,-1 0 0 0 0,1 1-1 0 0,0-1 1 0 0,0 1 0 0 0,0-1 0 0 0,0 1 0 0 0,1-1-1 0 0,-1 1 1 0 0,0 4 0 0 0,0 5 8 0 0,1 0 0 0 0,0 0 0 0 0,1 0 0 0 0,3 15 0 0 0,1 6 342 0 0,11 72 1026 0 0,42 143 0 0 0,-55-238-1320 0 0,1 0 1 0 0,0 0-1 0 0,0-1 0 0 0,1 0 0 0 0,0 0 0 0 0,0 0 0 0 0,1-1 0 0 0,12 14 0 0 0,-16-20-49 0 0,0 0 1 0 0,0 0 0 0 0,0-1-1 0 0,0 1 1 0 0,1-1 0 0 0,-1 1-1 0 0,0-1 1 0 0,1 0-1 0 0,-1 0 1 0 0,1 0 0 0 0,-1 0-1 0 0,1 0 1 0 0,-1 0 0 0 0,1-1-1 0 0,0 1 1 0 0,-1-1 0 0 0,1 0-1 0 0,0 0 1 0 0,-1 0 0 0 0,1 0-1 0 0,0 0 1 0 0,-1-1 0 0 0,1 1-1 0 0,0-1 1 0 0,-1 1-1 0 0,1-1 1 0 0,-1 0 0 0 0,1 0-1 0 0,-1 0 1 0 0,0-1 0 0 0,1 1-1 0 0,-1-1 1 0 0,0 1 0 0 0,0-1-1 0 0,0 0 1 0 0,0 1 0 0 0,3-4-1 0 0,7-7 96 0 0,30-27 10 0 0,1 1 1 0 0,2 3-1 0 0,53-33 1 0 0,143-66-2596 0 0,-75 58-7829 0 0,-113 55 5650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5366 82 4977 0 0,'-3'-5'69'0'0,"0"-1"-1"0"0,0 1 1 0 0,-1 0-1 0 0,0 0 0 0 0,0 0 1 0 0,-1 1-1 0 0,1-1 1 0 0,-1 1-1 0 0,0 0 1 0 0,0 1-1 0 0,-7-5 1 0 0,4 5 20 0 0,0-1 0 0 0,0 1 0 0 0,-1 1 0 0 0,1-1 1 0 0,-1 1-1 0 0,0 1 0 0 0,-12-1 0 0 0,-42-1 304 0 0,0 3 1 0 0,0 3-1 0 0,0 2 1 0 0,1 4-1 0 0,0 2 1 0 0,-114 35-1 0 0,5 15 567 0 0,-176 91 0 0 0,241-99-659 0 0,4 4 0 0 0,-106 78 0 0 0,-171 164 270 0 0,141-84-385 0 0,0-1 77 0 0,125-111 187 0 0,-173 200 0 0 0,-62 148 244 0 0,47 26-615 0 0,264-415-89 0 0,-236 397-180 0 0,-135 299 381 0 0,337-619-190 0 0,-225 452 251 0 0,182-345 37 0 0,-147 471-1 0 0,208-551-185 0 0,-64 240 361 0 0,67-172-418 0 0,-34 428 0 0 0,55-378 133 0 0,5-76-154 0 0,18-151 2 0 0,-3 60 76 0 0,5-5-119 0 0,0-57-95 0 0,6 66 0 0 0,-2-114 113 0 0,1 0 0 0 0,0 0 0 0 0,1 0 0 0 0,0 0 0 0 0,0-1 1 0 0,3 8-1 0 0,-5-13-88 0 0,1 1 0 0 0,0-1 0 0 0,0 1 0 0 0,0-1 0 0 0,0 0 0 0 0,0 0 0 0 0,0 1 0 0 0,0-1 0 0 0,0 0 0 0 0,0 0 0 0 0,0 0 0 0 0,1 0 0 0 0,1 1 0 0 0,-1-2-168 0 0,-1 1 0 0 0,0-1 0 0 0,1 0 0 0 0,-1 1 0 0 0,0-1 1 0 0,1 0-1 0 0,-1 0 0 0 0,0 0 0 0 0,1 0 0 0 0,-1 0 0 0 0,0 0 0 0 0,0-1 0 0 0,1 1 0 0 0,-1 0 0 0 0,0-1 1 0 0,1 1-1 0 0,-1-1 0 0 0,2-1 0 0 0,-2 2-39 0 0,0-1-1 0 0,0 0 1 0 0,-1 1 0 0 0,1-1 0 0 0,-1 0-1 0 0,1 0 1 0 0,0 0 0 0 0,-1 0 0 0 0,1 0 0 0 0,-1 0-1 0 0,0 1 1 0 0,1-1 0 0 0,-1 0 0 0 0,0 0-1 0 0,0 0 1 0 0,1 0 0 0 0,-1 0 0 0 0,0 0-1 0 0,0 0 1 0 0,0 0 0 0 0,0 0 0 0 0,0-1-1 0 0,0 1 1 0 0,-1-1 0 0 0,-1-4-1761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70 252 6473 0 0,'0'-2'56'0'0,"-1"1"0"0"0,0 0-1 0 0,0 0 1 0 0,0-1 0 0 0,0 1-1 0 0,0 0 1 0 0,-1 0 0 0 0,1 0-1 0 0,0 0 1 0 0,0 1 0 0 0,-1-1-1 0 0,1 0 1 0 0,-1 0 0 0 0,1 1-1 0 0,0-1 1 0 0,-1 1 0 0 0,1-1-1 0 0,-1 1 1 0 0,0 0 0 0 0,1-1-1 0 0,-1 1 1 0 0,1 0 0 0 0,-1 0 0 0 0,1 0-1 0 0,-1 0 1 0 0,1 1 0 0 0,-1-1-1 0 0,1 0 1 0 0,-1 1 0 0 0,1-1-1 0 0,-1 1 1 0 0,1-1 0 0 0,-1 1-1 0 0,1-1 1 0 0,-1 1 0 0 0,1 0-1 0 0,0 0 1 0 0,0 0 0 0 0,-1 0-1 0 0,1 0 1 0 0,0 0 0 0 0,0 0-1 0 0,0 0 1 0 0,0 1 0 0 0,0-1-1 0 0,-1 3 1 0 0,1-3 2 0 0,0 1-1 0 0,0 0 1 0 0,0 0 0 0 0,1 0-1 0 0,-1 0 1 0 0,0 1 0 0 0,1-1-1 0 0,-1 0 1 0 0,1 0-1 0 0,0 0 1 0 0,0 0 0 0 0,0 0-1 0 0,0 1 1 0 0,0-1 0 0 0,1 0-1 0 0,-1 0 1 0 0,0 0 0 0 0,1 0-1 0 0,0 0 1 0 0,1 4 0 0 0,23 41 812 0 0,-22-42-780 0 0,50 76 822 0 0,31 53-58 0 0,-73-114-662 0 0,-1 1 0 0 0,-2-1 0 0 0,0 1 0 0 0,10 41 0 0 0,-18-60-152 0 0,0-1 1 0 0,0 0-1 0 0,0 0 0 0 0,0 0 0 0 0,1 0 1 0 0,-1 0-1 0 0,0 0 0 0 0,0 0 0 0 0,1 0 1 0 0,-1 0-1 0 0,0 0 0 0 0,1 0 0 0 0,-1 0 1 0 0,1 0-1 0 0,-1 0 0 0 0,1 0 0 0 0,0 0 1 0 0,0 0-1 0 0,-1 0 0 0 0,1 0 0 0 0,0-1 1 0 0,0 1-1 0 0,0 0 0 0 0,1 0 1 0 0,0-2 68 0 0,0 1 1 0 0,0-1-1 0 0,-1 0 1 0 0,1 0 0 0 0,0 0-1 0 0,0 0 1 0 0,0 0-1 0 0,-1-1 1 0 0,1 1 0 0 0,-1-1-1 0 0,3-2 1 0 0,-1 2-71 0 0,7-8 152 0 0,-1-1 1 0 0,0 1 0 0 0,8-14 0 0 0,13-15 9 0 0,36-34-147 0 0,3 2 0 0 0,90-71 0 0 0,-113 105-233 0 0,108-85-1288 0 0,-45 48-2138 0 0,22-5-3904 0 0,-88 53 4079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0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43 4489 0 0,'-9'-8'2251'0'0,"7"5"-1948"0"0,0 1 0 0 0,0 0 0 0 0,0 0 0 0 0,0 0 0 0 0,-1 0 0 0 0,1 0 0 0 0,-1 0 0 0 0,0 1 1 0 0,1-1-1 0 0,-1 1 0 0 0,-5-2 0 0 0,84 7 286 0 0,131 24-1 0 0,-125-15-506 0 0,105 5-1 0 0,-20-21 287 0 0,271-41 0 0 0,-279 28 193 0 0,283 5 0 0 0,159 50-278 0 0,-293-15-281 0 0,376-8 118 0 0,-58-20 143 0 0,-117 49-37 0 0,-169-11-17 0 0,685 2 634 0 0,-701-31-371 0 0,340 2 464 0 0,-245-30-546 0 0,-214 5-247 0 0,-140 20-72 0 0,-29 10 277 0 0,-17-8-298 0 0,-12-3-29 0 0,1 1 0 0 0,-1-1 0 0 0,0 2 0 0 0,1-1 0 0 0,9 6 1 0 0,-16-7-8 0 0,1-1 0 0 0,-1 1 0 0 0,1 1 1 0 0,-1-1-1 0 0,0 0 0 0 0,1 0 0 0 0,-1 0 1 0 0,0 1-1 0 0,0-1 0 0 0,0 0 0 0 0,0 1 1 0 0,0-1-1 0 0,0 1 0 0 0,-1 0 0 0 0,1-1 1 0 0,0 1-1 0 0,-1-1 0 0 0,1 1 0 0 0,-1 0 1 0 0,1 0-1 0 0,-1-1 0 0 0,0 1 1 0 0,0 0-1 0 0,0-1 0 0 0,0 1 0 0 0,0 0 1 0 0,0 0-1 0 0,-1-1 0 0 0,0 3 0 0 0,-2 11 107 0 0,0 0 1 0 0,-2 0-1 0 0,0 0 0 0 0,0-1 0 0 0,-13 22 0 0 0,2-2 23 0 0,3 1 0 0 0,0 0 0 0 0,3 1-1 0 0,-10 55 1 0 0,14-66-145 0 0,-11 71 80 0 0,5 1 0 0 0,0 109 0 0 0,13 43 3 0 0,-1 2 133 0 0,-3-130-209 0 0,22 232 0 0 0,39 14 290 0 0,-41-272-253 0 0,-4 2-1 0 0,0 173 0 0 0,-25-67-73 0 0,-1 111 186 0 0,50 179 68 0 0,-11-190-270 0 0,-18-123 227 0 0,-17 211 0 0 0,-9 281-41 0 0,18-615-135 0 0,-25 821 320 0 0,12-272-264 0 0,15-531-96 0 0,-1 534-13 0 0,-25-174 96 0 0,4-86-101 0 0,19 571-80 0 0,8-404 181 0 0,-7-489-47 0 0,-27 971 247 0 0,20-888-274 0 0,4 1 1 0 0,5 0-1 0 0,32 208 0 0 0,8 50-4 0 0,-36-298-14 0 0,43 362-167 0 0,2 213 70 0 0,-51-325 229 0 0,1 0-78 0 0,-6-106 59 0 0,0-104 21 0 0,-4 14-32 0 0,-1 31-79 0 0,3 222-5 0 0,6-261 130 0 0,2 106-149 0 0,4-47 138 0 0,2 47 63 0 0,1-73-236 0 0,-13 271 181 0 0,-4-142 18 0 0,8-230-127 0 0,0-4 38 0 0,1-1 1 0 0,3 0-1 0 0,1 0 0 0 0,14 60 1 0 0,9 20 171 0 0,-28-110-312 0 0,-7-24-194 0 0,-8-23-1439 0 0,-20-77-8356 0 0,16 41 4486 0 0,7 32 2238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0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2652 8306 0 0,'-43'-65'829'0'0,"43"64"-812"0"0,-1 0 0 0 0,1 0 0 0 0,-1 0 0 0 0,1 0 0 0 0,-1 0 0 0 0,1-1 0 0 0,0 1 0 0 0,0 0 0 0 0,-1 0 0 0 0,1-1 0 0 0,0 1 0 0 0,0 0 0 0 0,0 0 0 0 0,1-1 0 0 0,-1 1 0 0 0,0 0 0 0 0,0 0 0 0 0,1 0 0 0 0,-1-1 0 0 0,0 1 0 0 0,1 0 0 0 0,-1 0 0 0 0,1 0 0 0 0,0 0 0 0 0,-1 0-1 0 0,2-2 1 0 0,25-31 183 0 0,-18 24-103 0 0,27-29 435 0 0,70-62 0 0 0,-27 29 12 0 0,3-3 78 0 0,94-66-1 0 0,102-50-118 0 0,195-79-94 0 0,20 36-60 0 0,-64 52 61 0 0,820-227 1 0 0,-788 272-312 0 0,1 0-10 0 0,1044-170-115 0 0,-509 208 461 0 0,-546 64-280 0 0,-244 16-28 0 0,614-37 589 0 0,-703 53-631 0 0,401 0 805 0 0,-361 17-449 0 0,-98-7-202 0 0,103-2 0 0 0,-64-13-170 0 0,-182 35-6938 0 0,67-22 5253 0 0,-3 1-373 0 0,-1 0 0 0 0,-26 3 0 0 0,20-7-604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1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 18 9170 0 0,'-5'-3'169'0'0,"0"1"-1"0"0,0-1 1 0 0,0 1 0 0 0,0 1 0 0 0,0-1 0 0 0,0 1-1 0 0,-1-1 1 0 0,-9 0 0 0 0,12 2-121 0 0,1 0 0 0 0,-1 1 0 0 0,0-1 0 0 0,1 0 1 0 0,-1 1-1 0 0,0-1 0 0 0,1 1 0 0 0,-1 0 0 0 0,1 0 0 0 0,-1 0 0 0 0,1 0 1 0 0,0 1-1 0 0,-1-1 0 0 0,1 1 0 0 0,0-1 0 0 0,0 1 0 0 0,0 0 1 0 0,0 0-1 0 0,-3 3 0 0 0,5-5-34 0 0,0 1 0 0 0,0-1 0 0 0,-1 0 0 0 0,1 0 0 0 0,0 1 0 0 0,0-1 0 0 0,0 0 0 0 0,-1 1 0 0 0,1-1 0 0 0,0 0 0 0 0,0 1 0 0 0,0-1 0 0 0,0 1 0 0 0,0-1 0 0 0,0 0 0 0 0,0 1 0 0 0,0-1-1 0 0,0 0 1 0 0,0 1 0 0 0,0-1 0 0 0,0 0 0 0 0,0 1 0 0 0,0-1 0 0 0,0 1 0 0 0,0-1 0 0 0,0 0 0 0 0,0 1 0 0 0,0-1 0 0 0,1 0 0 0 0,-1 1 0 0 0,0-1 0 0 0,0 0 0 0 0,0 1 0 0 0,1-1 0 0 0,-1 0 0 0 0,16 10 384 0 0,18-2 173 0 0,62 4 846 0 0,-56-9-1106 0 0,0 2 1 0 0,-1 1-1 0 0,1 3 1 0 0,73 25-1 0 0,-110-33-306 0 0,0 0 0 0 0,-1 0 0 0 0,1 0 0 0 0,-1 0 0 0 0,0 1 0 0 0,1-1 0 0 0,-1 1 0 0 0,0-1 0 0 0,0 1 0 0 0,0 0 0 0 0,0 0 0 0 0,0 0-1 0 0,0 0 1 0 0,-1 0 0 0 0,1 0 0 0 0,-1 1 0 0 0,1-1 0 0 0,-1 0 0 0 0,0 1 0 0 0,0-1 0 0 0,0 1 0 0 0,0-1 0 0 0,0 1 0 0 0,-1 0 0 0 0,1-1 0 0 0,-1 1 0 0 0,1 3 0 0 0,-2 0 22 0 0,0-1 0 0 0,0 1 1 0 0,-1-1-1 0 0,1 0 0 0 0,-1 1 0 0 0,0-1 1 0 0,-1 0-1 0 0,1 0 0 0 0,-1-1 1 0 0,0 1-1 0 0,0 0 0 0 0,-6 6 1 0 0,-28 31 417 0 0,-2-1 1 0 0,-69 55-1 0 0,-98 57 1305 0 0,11-10-985 0 0,193-141-906 0 0,-39 35 426 0 0,24-14-1408 0 0,17-22 827 0 0,-1 0 0 0 0,0 0 1 0 0,1 1-1 0 0,0-1 0 0 0,-1 0 1 0 0,1 1-1 0 0,0-1 0 0 0,-1 1 1 0 0,1-1-1 0 0,0 0 0 0 0,0 1 1 0 0,0-1-1 0 0,0 1 0 0 0,1 1 1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5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1037 7482 0 0,'0'-1'32'0'0,"0"1"0"0"0,0-1 0 0 0,-1 1 1 0 0,1 0-1 0 0,0-1 0 0 0,-1 1 0 0 0,1 0 0 0 0,0-1 1 0 0,-1 1-1 0 0,1 0 0 0 0,0 0 0 0 0,-1-1 1 0 0,1 1-1 0 0,-1 0 0 0 0,1 0 0 0 0,0 0 0 0 0,-1-1 1 0 0,1 1-1 0 0,-1 0 0 0 0,1 0 0 0 0,-1 0 1 0 0,1 0-1 0 0,-1 0 0 0 0,1 0 0 0 0,-1 0 1 0 0,1 0-1 0 0,-1 0 0 0 0,1 0 0 0 0,0 0 0 0 0,-1 0 1 0 0,1 0-1 0 0,-1 1 0 0 0,1-1 0 0 0,-1 0 1 0 0,1 0-1 0 0,-1 0 0 0 0,1 1 0 0 0,0-1 1 0 0,-1 0-1 0 0,1 0 0 0 0,0 1 0 0 0,-1-1 0 0 0,1 0 1 0 0,0 1-1 0 0,-1-1 0 0 0,1 1 0 0 0,0-1 1 0 0,0 0-1 0 0,-1 1 0 0 0,1-1 0 0 0,0 1 1 0 0,-1 0 32 0 0,1 0 0 0 0,0 0 1 0 0,0 0-1 0 0,0 0 1 0 0,0 0-1 0 0,0 0 1 0 0,0-1-1 0 0,0 1 1 0 0,0 0-1 0 0,0 0 0 0 0,0 0 1 0 0,0 0-1 0 0,0 0 1 0 0,1 0-1 0 0,-1-1 1 0 0,0 1-1 0 0,1 0 1 0 0,-1 0-1 0 0,1 0 0 0 0,-1-1 1 0 0,1 1-1 0 0,-1 0 1 0 0,1-1-1 0 0,-1 1 1 0 0,1 0-1 0 0,0-1 1 0 0,-1 1-1 0 0,1-1 0 0 0,0 1 1 0 0,1 0-1 0 0,2 1 79 0 0,1 0-1 0 0,0 0 1 0 0,0-1-1 0 0,0 1 1 0 0,0-1-1 0 0,1 0 0 0 0,-1-1 1 0 0,0 1-1 0 0,0-1 1 0 0,1 0-1 0 0,-1 0 1 0 0,6-2-1 0 0,67-14 952 0 0,-53 10-745 0 0,68-17 558 0 0,-4 1-83 0 0,114-14 0 0 0,-111 24-270 0 0,174-46 0 0 0,78-61-19 0 0,-216 69-380 0 0,192-79 196 0 0,146-46 622 0 0,-456 172-952 0 0,154-50 235 0 0,117-45-18 0 0,-148 46-151 0 0,52-23 15 0 0,155-60 57 0 0,-319 126-870 0 0,-38 8-4180 0 0,5 2 1942 0 0,5 0 1286 0 0,0 0 1 0 0,0 0-1 0 0,0-1 1 0 0,-12-1 0 0 0,5-1-1199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9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53 117 6617 0 0,'-46'-32'3237'0'0,"45"31"-3178"0"0,1 1-1 0 0,-1 0 1 0 0,1-1-1 0 0,0 1 1 0 0,-1-1-1 0 0,1 1 1 0 0,-1 0-1 0 0,1-1 1 0 0,0 1-1 0 0,-1-1 1 0 0,1 1-1 0 0,0-1 1 0 0,0 1-1 0 0,-1-1 1 0 0,1 1 0 0 0,0-1-1 0 0,0 0 1 0 0,0 1-1 0 0,0-1 1 0 0,0 1-1 0 0,0-1 1 0 0,0 1-1 0 0,0-1 1 0 0,0 0-1 0 0,0 1 1 0 0,0-1-1 0 0,0 1 1 0 0,0-1-1 0 0,0 0 1 0 0,13-14 1128 0 0,22-5 346 0 0,-14 13-1269 0 0,-1 0 1 0 0,1 1 0 0 0,0 2-1 0 0,0 0 1 0 0,1 1 0 0 0,-1 1-1 0 0,1 1 1 0 0,-1 1 0 0 0,1 1-1 0 0,-1 1 1 0 0,1 1 0 0 0,33 9-1 0 0,-18-4-104 0 0,0 2 0 0 0,-1 2-1 0 0,0 1 1 0 0,-1 2-1 0 0,-1 1 1 0 0,0 2-1 0 0,36 25 1 0 0,-67-41-96 0 0,0 1 0 0 0,0-1 1 0 0,0 0-1 0 0,-1 1 1 0 0,1-1-1 0 0,-1 1 0 0 0,0 0 1 0 0,1 0-1 0 0,-1 0 0 0 0,-1 0 1 0 0,1 0-1 0 0,0 1 0 0 0,-1-1 1 0 0,0 0-1 0 0,1 1 1 0 0,-1-1-1 0 0,-1 1 0 0 0,2 5 1 0 0,-2-4 20 0 0,0 1 0 0 0,-1 0 0 0 0,1 0 1 0 0,-1-1-1 0 0,0 1 0 0 0,-1-1 0 0 0,0 1 1 0 0,1-1-1 0 0,-2 1 0 0 0,-3 7 0 0 0,-7 8 80 0 0,0-1 0 0 0,-1-1 0 0 0,-2 0 0 0 0,-22 22-1 0 0,-94 89 194 0 0,-215 161 1 0 0,338-283-1314 0 0,-1 1 0 0 0,1-1 1 0 0,-12 17-1 0 0,-7 12-11747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178 533 4553 0 0,'-10'-8'523'0'0,"0"1"0"0"0,-1 1 0 0 0,0-1 0 0 0,0 2 0 0 0,-1 0 0 0 0,-22-8 1 0 0,-26-11 2710 0 0,42 11-1834 0 0,18 13-1377 0 0,0 0 0 0 0,0 0 0 0 0,0 0 0 0 0,0-1 1 0 0,0 1-1 0 0,0 0 0 0 0,0 0 0 0 0,0-1 0 0 0,0 1 0 0 0,0 0 0 0 0,0 0 0 0 0,0 0 1 0 0,0-1-1 0 0,0 1 0 0 0,0 0 0 0 0,0 0 0 0 0,0 0 0 0 0,0-1 0 0 0,1 1 1 0 0,-1 0-1 0 0,0 0 0 0 0,0 0 0 0 0,0-1 0 0 0,0 1 0 0 0,0 0 0 0 0,1 0 0 0 0,-1 0 1 0 0,0 0-1 0 0,0 0 0 0 0,0-1 0 0 0,1 1 0 0 0,-1 0 0 0 0,0 0 0 0 0,0 0 1 0 0,0 0-1 0 0,1 0 0 0 0,-1 0 0 0 0,0 0 0 0 0,0 0 0 0 0,1 0 0 0 0,-1 0 0 0 0,0 0 1 0 0,43-3 919 0 0,-27 3-899 0 0,115-12 480 0 0,131-28 0 0 0,124-47-40 0 0,29-4-269 0 0,-294 70-93 0 0,180-8-1 0 0,-11 27 114 0 0,54-4 28 0 0,-241 0-139 0 0,135-26 1 0 0,-234 31-122 0 0,69-12 55 0 0,-1-3 1 0 0,121-45-1 0 0,-187 58-57 0 0,23-12-66 0 0,-61 27-6663 0 0,11-2 1337 0 0,11-6 1516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4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402 104 6393 0 0,'-6'-3'248'0'0,"-1"1"0"0"0,1-1 0 0 0,0 2 0 0 0,-1-1 0 0 0,1 1 0 0 0,-1 0 0 0 0,0 0 0 0 0,-12 0 0 0 0,19 1-162 0 0,0-1 0 0 0,0 0 1 0 0,0 1-1 0 0,0-1 0 0 0,0 0 1 0 0,0 0-1 0 0,1 1 1 0 0,-1-1-1 0 0,0 0 0 0 0,0 1 1 0 0,1-1-1 0 0,-1 0 0 0 0,0 1 1 0 0,1-1-1 0 0,-1 0 1 0 0,0 1-1 0 0,1-1 0 0 0,-1 1 1 0 0,1-1-1 0 0,-1 1 0 0 0,1-1 1 0 0,0 1-1 0 0,0-1 1 0 0,16-18 872 0 0,-7 12-794 0 0,1 0 0 0 0,-1 1 0 0 0,1 0 1 0 0,0 1-1 0 0,1 0 0 0 0,0 1 0 0 0,-1 0 0 0 0,1 1 0 0 0,0 0 0 0 0,1 1 0 0 0,-1 1 0 0 0,0-1 0 0 0,24 2 0 0 0,-16 2-171 0 0,0 0 0 0 0,-1 2 0 0 0,0 0 0 0 0,0 1 0 0 0,0 1 0 0 0,0 0 0 0 0,-1 2 0 0 0,19 10 0 0 0,-31-16 5 0 0,-1 1 0 0 0,0 0 0 0 0,-1 0 0 0 0,1 1 0 0 0,-1-1-1 0 0,1 1 1 0 0,-1 0 0 0 0,0 0 0 0 0,0 0 0 0 0,-1 1 0 0 0,1-1 0 0 0,-1 1 0 0 0,0 0 0 0 0,0 0 0 0 0,-1 0 0 0 0,1 1 0 0 0,-1-1 0 0 0,-1 0 0 0 0,1 1 0 0 0,-1-1 0 0 0,1 7 0 0 0,-1-5 56 0 0,-1 1 0 0 0,0-1 0 0 0,-1 0 0 0 0,0 1 0 0 0,0-1 0 0 0,-1 0 0 0 0,0 0-1 0 0,0 0 1 0 0,0 0 0 0 0,-1 0 0 0 0,0 0 0 0 0,0-1 0 0 0,-1 1 0 0 0,0-1 0 0 0,-9 12 0 0 0,-3 0 182 0 0,0-1 0 0 0,-2 0 0 0 0,0-1 0 0 0,-22 16 0 0 0,-86 48 648 0 0,57-37-544 0 0,-79 38 122 0 0,103-59-508 0 0,2 2 0 0 0,0 2 0 0 0,-52 41 0 0 0,85-58-747 0 0,1 1 1 0 0,-1 0 0 0 0,-13 20 0 0 0,-5 14-7627 0 0,20-29 4161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49 5169 0 0,'-14'-33'1329'0'0,"13"32"-1285"0"0,1 0-1 0 0,-1 0 1 0 0,1 0 0 0 0,-1 0-1 0 0,1 1 1 0 0,-1-1 0 0 0,1 0-1 0 0,-1 0 1 0 0,0 0 0 0 0,1 1-1 0 0,-1-1 1 0 0,0 0 0 0 0,0 1-1 0 0,1-1 1 0 0,-1 1 0 0 0,0-1-1 0 0,0 1 1 0 0,0-1 0 0 0,0 1-1 0 0,0-1 1 0 0,0 1 0 0 0,0 0-1 0 0,0 0 1 0 0,0-1 0 0 0,0 1-1 0 0,0 0 1 0 0,0 0 0 0 0,0 0-1 0 0,0 0 1 0 0,0 0 0 0 0,0 0-1 0 0,-1 1 1 0 0,1-1-6 0 0,1 0 1 0 0,0 1-1 0 0,-1-1 1 0 0,1 0-1 0 0,0 0 1 0 0,0 1-1 0 0,-1-1 1 0 0,1 0-1 0 0,0 1 0 0 0,0-1 1 0 0,0 0-1 0 0,-1 1 1 0 0,1-1-1 0 0,0 0 1 0 0,0 1-1 0 0,0-1 1 0 0,0 0-1 0 0,0 1 0 0 0,0-1 1 0 0,0 1-1 0 0,0-1 1 0 0,0 0-1 0 0,0 1 1 0 0,0-1-1 0 0,0 1 1 0 0,0-1-1 0 0,0 0 0 0 0,0 1 1 0 0,0-1-1 0 0,0 0 1 0 0,0 1-1 0 0,0-1 1 0 0,1 0-1 0 0,-1 1 1 0 0,0-1-1 0 0,0 0 0 0 0,0 1 1 0 0,1-1-1 0 0,-1 0 1 0 0,0 1-1 0 0,0-1 1 0 0,1 0-1 0 0,-1 0 1 0 0,0 1-1 0 0,1-1 0 0 0,-1 0 1 0 0,0 0-1 0 0,1 1 1 0 0,18 13 1043 0 0,-17-12-902 0 0,13 6 147 0 0,0-1 0 0 0,0 0-1 0 0,0-1 1 0 0,1-1 0 0 0,0 0 0 0 0,0-1 0 0 0,1-1 0 0 0,18 2-1 0 0,8 2-33 0 0,129 22 611 0 0,186 6-1 0 0,287 15-116 0 0,155 8-55 0 0,-440-47-453 0 0,574 40 305 0 0,-350 1 139 0 0,-16-13 10 0 0,-238-30-556 0 0,-309-9-210 0 0,-18-1-105 0 0,-1 1 0 0 0,0 0 0 0 0,0 1-1 0 0,0-1 1 0 0,0 0 0 0 0,0 1 0 0 0,1-1-1 0 0,-1 1 1 0 0,0-1 0 0 0,0 1 0 0 0,0 0-1 0 0,0 0 1 0 0,-1 0 0 0 0,1 0 0 0 0,0 0 0 0 0,3 3-1 0 0,-5-3-161 0 0,1 0-1 0 0,-1 0 0 0 0,1 0 1 0 0,-1 0-1 0 0,0 0 0 0 0,1 0 1 0 0,-1 0-1 0 0,0 0 1 0 0,0 0-1 0 0,0 0 0 0 0,0 0 1 0 0,0 1-1 0 0,0-1 0 0 0,0 0 1 0 0,0 0-1 0 0,0 0 1 0 0,-1 0-1 0 0,1 0 0 0 0,0 0 1 0 0,-1 0-1 0 0,1 0 0 0 0,0 0 1 0 0,-1 0-1 0 0,1 0 1 0 0,-1 0-1 0 0,0 0 0 0 0,1-1 1 0 0,-1 1-1 0 0,0 0 0 0 0,0 0 1 0 0,1-1-1 0 0,-1 1 0 0 0,0 0 1 0 0,-1 0-1 0 0,-6 5-2177 0 0,0-4-856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6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389 33 6361 0 0,'-12'-23'730'0'0,"3"14"-174"0"0,8 9-519 0 0,1 0 0 0 0,0-1 0 0 0,0 1 0 0 0,-1 0 0 0 0,1 0 0 0 0,0 0 1 0 0,0 0-1 0 0,-1 0 0 0 0,1 0 0 0 0,0 0 0 0 0,0 0 0 0 0,-1 0 0 0 0,1 0 1 0 0,0 0-1 0 0,0 0 0 0 0,-1 0 0 0 0,1 1 0 0 0,0-1 0 0 0,0 0 0 0 0,-1 0 1 0 0,1 0-1 0 0,0 0 0 0 0,0 0 0 0 0,0 0 0 0 0,-1 1 0 0 0,1-1 1 0 0,0 0-1 0 0,0 0 0 0 0,0 0 0 0 0,-1 1 0 0 0,1-1 0 0 0,0 0 0 0 0,0 0 1 0 0,0 0-1 0 0,0 1 0 0 0,0-1 0 0 0,0 0 0 0 0,-1 1 0 0 0,1 0 126 0 0,0 0 0 0 0,0 0 0 0 0,0 0 0 0 0,0 0-1 0 0,1 1 1 0 0,-1-1 0 0 0,0 0 0 0 0,0 0 0 0 0,1 0 0 0 0,-1 0-1 0 0,1 0 1 0 0,-1 0 0 0 0,1 0 0 0 0,-1 0 0 0 0,1 0 0 0 0,-1 0-1 0 0,1 0 1 0 0,0 0 0 0 0,0-1 0 0 0,-1 1 0 0 0,1 0-1 0 0,0 0 1 0 0,0-1 0 0 0,0 1 0 0 0,0 0 0 0 0,0-1 0 0 0,0 1-1 0 0,1 0 1 0 0,30 17 1123 0 0,-16-10-1087 0 0,0 2-1 0 0,-1 0 0 0 0,28 24 1 0 0,-26-21-122 0 0,0 1 0 0 0,26 14 1 0 0,-31-22-36 0 0,-1 0 0 0 0,-1 1 0 0 0,1 0 1 0 0,-1 1-1 0 0,14 13 0 0 0,-22-19-37 0 0,0 0 0 0 0,0 0 0 0 0,0 1 0 0 0,-1-1 0 0 0,1 0 0 0 0,0 1 0 0 0,-1-1 0 0 0,0 1 0 0 0,0-1 0 0 0,0 1 0 0 0,0 0 0 0 0,0 0 0 0 0,0-1 0 0 0,-1 1 0 0 0,1 0 0 0 0,-1 0 0 0 0,0 0 0 0 0,0 0 0 0 0,0-1 0 0 0,0 1 0 0 0,-1 0 0 0 0,1 0 0 0 0,-1 0 0 0 0,1-1 0 0 0,-1 1 0 0 0,0 0 0 0 0,0-1 0 0 0,0 1 0 0 0,-1 0 0 0 0,-1 3 0 0 0,-4 4 61 0 0,-1 0 1 0 0,0 0-1 0 0,-1-1 1 0 0,0 0-1 0 0,0 0 1 0 0,0-1-1 0 0,-1-1 1 0 0,-1 1-1 0 0,1-1 0 0 0,-23 10 1 0 0,-9 1 306 0 0,-76 22-1 0 0,38-14-166 0 0,33-10-643 0 0,-77 32 1298 0 0,67-16-2935 0 0,49-26 517 0 0,-1 1 0 0 0,0 0 0 0 0,-12 15 0 0 0,18-19 714 0 0,1 1-1 0 0,-1 0 1 0 0,1 0 0 0 0,0 0 0 0 0,0 0 0 0 0,-2 6-1 0 0,-2 5-2578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6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16 435 3817 0 0,'-1'-4'302'0'0,"-3"-13"397"0"0,0 0 0 0 0,2 0 0 0 0,-2-25 0 0 0,4 37-668 0 0,0-1 0 0 0,1 0-1 0 0,0 1 1 0 0,0-1-1 0 0,0 1 1 0 0,1-1 0 0 0,-1 1-1 0 0,1 0 1 0 0,1 0 0 0 0,-1-1-1 0 0,1 1 1 0 0,0 1 0 0 0,0-1-1 0 0,6-7 1 0 0,6-3 211 0 0,0 0 1 0 0,1 1-1 0 0,1 1 0 0 0,0 0 1 0 0,0 1-1 0 0,2 1 0 0 0,21-10 1 0 0,18-4 848 0 0,67-21 0 0 0,-66 29-611 0 0,1 2 0 0 0,0 3 0 0 0,119-8 1 0 0,186 17 293 0 0,105 44-249 0 0,-4 39 121 0 0,-203-26-145 0 0,267 48 633 0 0,193 32-90 0 0,-13 55 178 0 0,-345-83 1 0 0,-266-79-947 0 0,154 21 0 0 0,-218-47-191 0 0,-28-2-78 0 0,0 1 0 0 0,0 0 0 0 0,0 0 0 0 0,0 1 0 0 0,0 0 0 0 0,0 0 0 0 0,0 1 0 0 0,0-1 0 0 0,6 4 0 0 0,-13-5-47 0 0,1 0 1 0 0,-1 0 0 0 0,0 1 0 0 0,1-1 0 0 0,-1 0 0 0 0,0 1 0 0 0,1-1 0 0 0,-1 0-1 0 0,0 0 1 0 0,1 1 0 0 0,-1-1 0 0 0,0 1 0 0 0,0-1 0 0 0,0 0 0 0 0,1 1 0 0 0,-1-1-1 0 0,0 0 1 0 0,0 1 0 0 0,0-1 0 0 0,0 1 0 0 0,0-1 0 0 0,0 1 0 0 0,0-1 0 0 0,0 0-1 0 0,0 1 1 0 0,0-1 0 0 0,0 1 0 0 0,0-1 0 0 0,0 1 0 0 0,0 0 0 0 0,-10 14-1804 0 0,-23 14-3283 0 0,27-25 3465 0 0,-24 15-5611 0 0,21-18 4266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7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369 45 6337 0 0,'-5'-4'216'0'0,"0"0"-1"0"0,0 1 1 0 0,-1-1-1 0 0,1 1 1 0 0,-1 0-1 0 0,0 0 1 0 0,1 1-1 0 0,-1 0 1 0 0,-10-5 3314 0 0,16 6-3479 0 0,11-3 1853 0 0,15-1-409 0 0,1 11-1312 0 0,0 0 1 0 0,-1 2 0 0 0,0 1 0 0 0,0 1 0 0 0,-1 1 0 0 0,0 2 0 0 0,35 22 0 0 0,-51-30-179 0 0,0 1 0 0 0,0 0 0 0 0,-1 0 0 0 0,0 1 1 0 0,0 0-1 0 0,-1 0 0 0 0,0 1 0 0 0,10 13 0 0 0,-15-18 4 0 0,-1-1-1 0 0,1 1 1 0 0,-1 0 0 0 0,0 0-1 0 0,0 0 1 0 0,0 1-1 0 0,0-1 1 0 0,0 0-1 0 0,-1 0 1 0 0,1 0-1 0 0,-1 1 1 0 0,0-1 0 0 0,0 0-1 0 0,0 0 1 0 0,0 1-1 0 0,-1-1 1 0 0,1 0-1 0 0,-1 0 1 0 0,0 0-1 0 0,0 1 1 0 0,0-1 0 0 0,0 0-1 0 0,-1 0 1 0 0,1-1-1 0 0,-1 1 1 0 0,0 0-1 0 0,0 0 1 0 0,0-1 0 0 0,0 1-1 0 0,-4 3 1 0 0,-9 9 40 0 0,-1 0 0 0 0,0-1 0 0 0,-1-1 0 0 0,-28 16 0 0 0,-80 37 2 0 0,90-48-70 0 0,-173 71-516 0 0,117-56-2511 0 0,83-29 2565 0 0,-53 24-7748 0 0,47-18 4515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2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78 850 6369 0 0,'-68'-18'1787'0'0,"67"18"-1734"0"0,0-1-1 0 0,1 1 0 0 0,-1-1 1 0 0,0 0-1 0 0,1 1 0 0 0,-1-1 0 0 0,1 0 1 0 0,-1 1-1 0 0,1-1 0 0 0,-1 0 1 0 0,1 0-1 0 0,-1 0 0 0 0,1 0 0 0 0,0 1 1 0 0,-1-1-1 0 0,1 0 0 0 0,0 0 1 0 0,0 0-1 0 0,0 0 0 0 0,0 0 0 0 0,0 0 1 0 0,0 0-1 0 0,0 0 0 0 0,0 0 1 0 0,0 1-1 0 0,0-1 0 0 0,0 0 0 0 0,0 0 1 0 0,1 0-1 0 0,-1 0 0 0 0,0 0 1 0 0,1 0-1 0 0,-1 1 0 0 0,1-1 0 0 0,-1 0 1 0 0,1 0-1 0 0,0-1 0 0 0,1-2 155 0 0,0 1 0 0 0,0-1-1 0 0,1 1 1 0 0,-1-1 0 0 0,1 1 0 0 0,0 0-1 0 0,4-4 1 0 0,0 2-1 0 0,0 1 0 0 0,1 0 0 0 0,0 0 0 0 0,0 1 0 0 0,0 0 0 0 0,0 0 0 0 0,0 1 0 0 0,1 0 0 0 0,-1 0 0 0 0,15 0 0 0 0,6 1 219 0 0,55 6 0 0 0,-3 0 387 0 0,-47-3-461 0 0,0 1 0 0 0,56 14 1 0 0,-28-4-198 0 0,102 24 212 0 0,-99-20-172 0 0,115 15-1 0 0,116-25 146 0 0,-195-8-189 0 0,-34 4-39 0 0,0 4 1 0 0,74 17 0 0 0,46 4-39 0 0,-114-23-28 0 0,0-3 0 0 0,91-10 0 0 0,144-36 268 0 0,-19-7 88 0 0,151-1-62 0 0,147-9-35 0 0,-520 53-309 0 0,25-1 44 0 0,141 6 0 0 0,92 24 232 0 0,-67-3-134 0 0,-172-18-100 0 0,97-12-1 0 0,56 0 2 0 0,278 19 330 0 0,-18-33-147 0 0,-259 8-87 0 0,78-10 18 0 0,-235 19 16 0 0,-74 8-170 0 0,5 1 58 0 0,0-2 0 0 0,0 0-1 0 0,0-1 1 0 0,0 0-1 0 0,18-8 1 0 0,-16 5 26 0 0,-11 5 20 0 0,0-1-1 0 0,-1 0 1 0 0,1 0-1 0 0,-1 0 0 0 0,0 0 1 0 0,8-6-1 0 0,-33-54 617 0 0,16 39-746 0 0,1-1 0 0 0,2 0 0 0 0,0 0-1 0 0,2 0 1 0 0,1 0 0 0 0,3-28 0 0 0,1-57-3099 0 0,-9-63-11036 0 0,-2 113 9666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35 194 5353 0 0,'-14'-16'320'0'0,"11"13"-144"0"0,1 0 0 0 0,-1 1 0 0 0,1-1 0 0 0,0 0 0 0 0,0-1 0 0 0,0 1 0 0 0,-2-5 1 0 0,4 7-117 0 0,0 0 1 0 0,0 0-1 0 0,0 1 1 0 0,1-1 0 0 0,-1 0-1 0 0,0 0 1 0 0,1 0 0 0 0,-1 0-1 0 0,0 0 1 0 0,1 0 0 0 0,-1 1-1 0 0,1-1 1 0 0,0 0-1 0 0,-1 0 1 0 0,1 1 0 0 0,0-1-1 0 0,-1 0 1 0 0,1 1 0 0 0,0-1-1 0 0,1-1 1 0 0,21-14 656 0 0,-17 12-474 0 0,13-8 180 0 0,0 1-1 0 0,1 0 1 0 0,0 2-1 0 0,1 0 0 0 0,0 1 1 0 0,26-6-1 0 0,6 2 412 0 0,76-7 0 0 0,-76 15-523 0 0,1 2-1 0 0,0 3 0 0 0,0 2 1 0 0,0 2-1 0 0,54 13 0 0 0,1 8 168 0 0,147 54-1 0 0,297 89 568 0 0,-389-123-622 0 0,1 10-65 0 0,-39-12-105 0 0,534 206 418 0 0,-551-198-528 0 0,136 87-1 0 0,-27 17-115 0 0,-124-86 32 0 0,-60-44-14 0 0,1-1 1 0 0,1-2 0 0 0,1-2-1 0 0,1-1 1 0 0,1-2 0 0 0,60 19 0 0 0,-23-17 18 0 0,0-3 0 0 0,1-4 1 0 0,97 4-1 0 0,192 12-80 0 0,-85-6-19 0 0,124 6-7 0 0,383-19-81 0 0,-242-39 120 0 0,-7-53-53 0 0,-465 68 130 0 0,-28 5-82 0 0,55-16 1 0 0,26-10-29 0 0,-127 35 32 0 0,1 0 0 0 0,-1 0 0 0 0,0-1 0 0 0,0 1-1 0 0,1 0 1 0 0,-1 0 0 0 0,0 0 0 0 0,0 0 0 0 0,1 0 0 0 0,-1 0 0 0 0,0 0 0 0 0,0 0 0 0 0,0-1-1 0 0,1 1 1 0 0,-1 0 0 0 0,0 0 0 0 0,0 0 0 0 0,0-1 0 0 0,0 1 0 0 0,1 0 0 0 0,-1 0 0 0 0,0 0 0 0 0,0-1-1 0 0,0 1 1 0 0,0 0 0 0 0,0 0 0 0 0,0-1 0 0 0,0 1 0 0 0,0 0 0 0 0,1 0 0 0 0,-1 0 0 0 0,0-1-1 0 0,0 1 1 0 0,0 0 0 0 0,0 0 0 0 0,0-1 0 0 0,0 1 0 0 0,0 0 0 0 0,-1 0 0 0 0,1-1 0 0 0,0 1-1 0 0,0 0 1 0 0,0 0 0 0 0,0-1 0 0 0,-12-9-194 0 0,-3 5-2509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4801 0 0,'0'-1'131'0'0,"0"1"0"0"0,1-1 1 0 0,-1 1-1 0 0,0-1 0 0 0,0 1 0 0 0,0-1 0 0 0,0 1 1 0 0,1-1-1 0 0,-1 1 0 0 0,0-1 0 0 0,0 1 1 0 0,1-1-1 0 0,-1 1 0 0 0,0-1 0 0 0,1 1 0 0 0,-1 0 1 0 0,0-1-1 0 0,1 1 0 0 0,-1 0 0 0 0,1-1 0 0 0,-1 1 1 0 0,1 0-1 0 0,-1-1 0 0 0,1 1 0 0 0,-1 0 0 0 0,0 0 1 0 0,1 0-1 0 0,0 0 0 0 0,-1-1 0 0 0,1 1 1 0 0,-1 0-1 0 0,1 0 0 0 0,-1 0 0 0 0,1 0 0 0 0,-1 0 1 0 0,1 0-1 0 0,-1 0 0 0 0,1 0 0 0 0,-1 0 0 0 0,2 1 1 0 0,35-1 1898 0 0,-17 0-854 0 0,157-21 1593 0 0,-143 16-2626 0 0,27-4-47 0 0,-2-2-1 0 0,60-20 0 0 0,-95 23 26 0 0,-15 4-105 0 0,1 0-1 0 0,0 1 1 0 0,1 1 0 0 0,-1-1-1 0 0,0 2 1 0 0,12-2 0 0 0,-22 3-15 0 0,0 0 0 0 0,1 0 0 0 0,-1 0 0 0 0,0 0 0 0 0,1 0 0 0 0,-1 0 0 0 0,0 0 0 0 0,1 0 0 0 0,-1 0 0 0 0,0 0 0 0 0,1 0 0 0 0,-1 0 0 0 0,0 0 0 0 0,1 0 0 0 0,-1 0 0 0 0,0 0 0 0 0,1 0 0 0 0,-1 1 0 0 0,0-1 0 0 0,0 0 0 0 0,1 0 0 0 0,-1 0 0 0 0,0 1 0 0 0,0-1 0 0 0,1 0 0 0 0,-1 0 0 0 0,0 1 1 0 0,0-1-1 0 0,1 0 0 0 0,-1 0 0 0 0,0 1 0 0 0,0-1 0 0 0,0 0 0 0 0,0 1 0 0 0,1-1 0 0 0,-1 0 0 0 0,0 0 0 0 0,0 1 0 0 0,0-1 0 0 0,0 1 0 0 0,-8 15 68 0 0,-19 11 278 0 0,-12 9 63 0 0,2 3 0 0 0,2 1 0 0 0,1 1 0 0 0,-37 61 0 0 0,55-79-361 0 0,2 2 0 0 0,-21 47 0 0 0,32-66-108 0 0,0 2 0 0 0,1-1 0 0 0,0 0 0 0 0,0 1 0 0 0,1-1 0 0 0,0 1 0 0 0,0-1 0 0 0,0 1 1 0 0,1-1-1 0 0,0 1 0 0 0,1 0 0 0 0,0-1 0 0 0,0 1 0 0 0,1-1 0 0 0,4 13 0 0 0,-5-17-529 0 0,1-1 0 0 0,-1 1 0 0 0,1 0 0 0 0,0-1 0 0 0,0 1 0 0 0,0-1 0 0 0,1 0 0 0 0,-1 1 0 0 0,4 1 0 0 0,-5-3 123 0 0,0 0 0 0 0,0 0 0 0 0,1 0-1 0 0,-1 0 1 0 0,0-1 0 0 0,1 1 0 0 0,-1 0 0 0 0,1-1 0 0 0,-1 1-1 0 0,1-1 1 0 0,-1 1 0 0 0,1-1 0 0 0,-1 0 0 0 0,1 0-1 0 0,0 0 1 0 0,-1 0 0 0 0,1 0 0 0 0,-1 0 0 0 0,1 0-1 0 0,1-1 1 0 0,4-4-1878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3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2 6713 0 0,'-1'-1'56'0'0,"1"1"-1"0"0,-1 0 0 0 0,1 0 1 0 0,-1 0-1 0 0,1 0 1 0 0,-1 0-1 0 0,1 0 0 0 0,-1 0 1 0 0,1 0-1 0 0,-1 0 0 0 0,1 0 1 0 0,-1 0-1 0 0,1 0 0 0 0,-1 0 1 0 0,0 0-1 0 0,1 0 0 0 0,-1 0 1 0 0,1 0-1 0 0,-1 1 1 0 0,1-1-1 0 0,0 0 0 0 0,-1 0 1 0 0,1 1-1 0 0,-1-1 0 0 0,1 0 1 0 0,-1 1-1 0 0,1-1 0 0 0,0 0 1 0 0,-1 2-1 0 0,-5 17 1025 0 0,9 31-51 0 0,-1-40-868 0 0,25 561 2723 0 0,-29-487-2916 0 0,1 54 2 0 0,-4-21-468 0 0,4-174 245 0 0,-1 17-911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3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13 287 8666 0 0,'-2'-3'147'0'0,"1"-1"0"0"0,-1 1 0 0 0,1 0 0 0 0,-1-1 1 0 0,1 1-1 0 0,0-1 0 0 0,0 1 0 0 0,1-1 0 0 0,-1 1 0 0 0,1-1 0 0 0,0 0 1 0 0,0-5-1 0 0,1 4-114 0 0,1 1 1 0 0,-1-1-1 0 0,1 1 0 0 0,0 0 1 0 0,1-1-1 0 0,-1 1 1 0 0,1 0-1 0 0,-1 0 1 0 0,5-4-1 0 0,18-19-74 0 0,1 1 0 0 0,0 1 1 0 0,2 1-1 0 0,49-32 0 0 0,-73 52-272 0 0,1 1 0 0 0,0 0 0 0 0,0 0 0 0 0,0 0 0 0 0,0 0 0 0 0,0 1 0 0 0,0-1 0 0 0,1 2 0 0 0,-1-1 0 0 0,1 0 0 0 0,6 0 0 0 0,-11 3 290 0 0,0-1 0 0 0,-1 0 0 0 0,1 1-1 0 0,0 0 1 0 0,-1-1 0 0 0,1 1-1 0 0,-1-1 1 0 0,1 1 0 0 0,-1 0 0 0 0,1-1-1 0 0,-1 1 1 0 0,1 0 0 0 0,-1-1-1 0 0,0 1 1 0 0,1 0 0 0 0,-1 0-1 0 0,0 0 1 0 0,0-1 0 0 0,0 1 0 0 0,1 0-1 0 0,-1 0 1 0 0,0 0 0 0 0,0-1-1 0 0,0 1 1 0 0,0 0 0 0 0,0 0 0 0 0,-1 0-1 0 0,1-1 1 0 0,0 2 0 0 0,-5 30 361 0 0,4-27-275 0 0,-2 8 267 0 0,1-1 0 0 0,1 1 0 0 0,0 0 0 0 0,2 22 0 0 0,-1-29-221 0 0,1-1 0 0 0,1 1 0 0 0,-1 0 0 0 0,1 0 0 0 0,0-1 0 0 0,0 1 0 0 0,1-1 0 0 0,-1 0-1 0 0,1 0 1 0 0,0 0 0 0 0,1 0 0 0 0,5 7 0 0 0,51 39 525 0 0,-60-51-625 0 0,0 1 1 0 0,0-1-1 0 0,0 1 1 0 0,0 0 0 0 0,0-1-1 0 0,0 1 1 0 0,0 0 0 0 0,0-1-1 0 0,0 1 1 0 0,0 0-1 0 0,0-1 1 0 0,0 1 0 0 0,0 0-1 0 0,0-1 1 0 0,-1 1 0 0 0,1-1-1 0 0,0 1 1 0 0,-1-1 0 0 0,1 1-1 0 0,0 0 1 0 0,-1-1-1 0 0,1 1 1 0 0,0-1 0 0 0,-1 1-1 0 0,1-1 1 0 0,-1 0 0 0 0,1 1-1 0 0,-1-1 1 0 0,1 1-1 0 0,-2-1 1 0 0,-25 23 190 0 0,11-10-133 0 0,-28 41-24 0 0,33-39-43 0 0,-1 0-1 0 0,-23 21 0 0 0,31-32 0 0 0,-1 0 1 0 0,0-1-1 0 0,0 0 0 0 0,0 1 0 0 0,0-2 0 0 0,0 1 0 0 0,-1 0 0 0 0,0-1 0 0 0,1 0 0 0 0,-1-1 0 0 0,0 1 0 0 0,-9 0 0 0 0,13-1-27 0 0,1-1 0 0 0,-1 0 0 0 0,0 0 0 0 0,0 0 1 0 0,1 0-1 0 0,-1 0 0 0 0,0 0 0 0 0,1-1 0 0 0,-1 1 0 0 0,0 0 0 0 0,1-1 0 0 0,-1 0 0 0 0,1 1 0 0 0,-1-1 0 0 0,0 0 0 0 0,1 0 0 0 0,-1 1 0 0 0,1-1 0 0 0,0 0 0 0 0,-1-1 0 0 0,1 1 0 0 0,0 0 0 0 0,0 0 0 0 0,0 0 0 0 0,0-1 0 0 0,0 1 0 0 0,0-1 0 0 0,0 1 0 0 0,0-1 0 0 0,-1-2 1 0 0,1 1-450 0 0,0 0 1 0 0,1-1 0 0 0,-1 1 0 0 0,1-1 0 0 0,-1 1-1 0 0,1-1 1 0 0,0 1 0 0 0,0-1 0 0 0,1 1 0 0 0,-1-1-1 0 0,1 1 1 0 0,0-1 0 0 0,2-5 0 0 0,0-2-1933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4.1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6625 0 0,'-1'-2'92'0'0,"0"0"0"0"0,0-1 0 0 0,0 1 0 0 0,0-1-1 0 0,1 1 1 0 0,-1 0 0 0 0,1-1 0 0 0,0 1-1 0 0,0-1 1 0 0,-1 1 0 0 0,2-1 0 0 0,-1 1-1 0 0,0 0 1 0 0,0-1 0 0 0,1 1 0 0 0,-1-1 0 0 0,1 1-1 0 0,0 0 1 0 0,0-1 0 0 0,0 1 0 0 0,0 0-1 0 0,0 0 1 0 0,0 0 0 0 0,1 0 0 0 0,-1 0 0 0 0,1 0-1 0 0,-1 0 1 0 0,1 0 0 0 0,0 0 0 0 0,0 1-1 0 0,0-1 1 0 0,0 1 0 0 0,0-1 0 0 0,0 1-1 0 0,0 0 1 0 0,0 0 0 0 0,5-2 0 0 0,10-5-17 0 0,2 0 1 0 0,-1 1-1 0 0,1 1 1 0 0,35-7-1 0 0,-49 12-69 0 0,0 0 0 0 0,0 1 0 0 0,0-1 0 0 0,0 1 0 0 0,0 0 0 0 0,0 1 0 0 0,0-1 0 0 0,1 1 0 0 0,-2 0 0 0 0,1 0 0 0 0,0 0 0 0 0,0 1 0 0 0,0 0 0 0 0,0 0 0 0 0,-1 0 0 0 0,1 1 0 0 0,-1-1 0 0 0,0 1 0 0 0,0 0 0 0 0,0 0 0 0 0,0 1 0 0 0,0-1 0 0 0,-1 1 0 0 0,5 5 0 0 0,-5-2 109 0 0,1-1 1 0 0,-2 0 0 0 0,1 1 0 0 0,-1 0-1 0 0,0-1 1 0 0,-1 1 0 0 0,1 0 0 0 0,-1 0-1 0 0,-1 0 1 0 0,1 0 0 0 0,-1 0 0 0 0,-1 9-1 0 0,-1 7 459 0 0,-1 0-1 0 0,-8 31 0 0 0,7-38-442 0 0,0-1 0 0 0,-2 1 0 0 0,1-1 0 0 0,-2 0 0 0 0,0-1 0 0 0,-1 0-1 0 0,0 0 1 0 0,-1 0 0 0 0,-1-1 0 0 0,0-1 0 0 0,-1 1 0 0 0,0-2 0 0 0,-17 14 0 0 0,27-24-129 0 0,0 0 1 0 0,-1 0 0 0 0,1 0-1 0 0,0 0 1 0 0,-1 0 0 0 0,1-1-1 0 0,-1 1 1 0 0,1-1-1 0 0,-1 1 1 0 0,1-1 0 0 0,-1 1-1 0 0,0-1 1 0 0,1 0 0 0 0,-1 0-1 0 0,1 0 1 0 0,-1 0 0 0 0,0 0-1 0 0,1 0 1 0 0,-1 0-1 0 0,1 0 1 0 0,-1-1 0 0 0,0 1-1 0 0,1-1 1 0 0,-1 1 0 0 0,1-1-1 0 0,-1 0 1 0 0,1 1 0 0 0,0-1-1 0 0,-1 0 1 0 0,1 0 0 0 0,0 0-1 0 0,-1 0 1 0 0,1 0-1 0 0,0 0 1 0 0,0 0 0 0 0,-1-2-1 0 0,1 1-101 0 0,0 1 1 0 0,1 0-1 0 0,-1-1 0 0 0,1 1 0 0 0,-1 0 0 0 0,1-1 0 0 0,-1 1 0 0 0,1-1 0 0 0,0 1 0 0 0,0 0 1 0 0,0-1-1 0 0,0 1 0 0 0,0-1 0 0 0,0 1 0 0 0,0-1 0 0 0,1 1 0 0 0,-1-1 0 0 0,0 1 0 0 0,1 0 1 0 0,-1-1-1 0 0,1 1 0 0 0,-1 0 0 0 0,1-1 0 0 0,0 1 0 0 0,0 0 0 0 0,-1 0 0 0 0,3-2 0 0 0,5-6-1626 0 0,1 0 0 0 0,0 1 0 0 0,0 0 0 0 0,13-9 0 0 0,-9 8-955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34 370 3241 0 0,'-1'0'7'0'0,"0"0"1"0"0,0 0 0 0 0,1 0-1 0 0,-1 0 1 0 0,0 0 0 0 0,0 0-1 0 0,0 0 1 0 0,0 0 0 0 0,0 0 0 0 0,0-1-1 0 0,0 1 1 0 0,0 0 0 0 0,1-1-1 0 0,-1 1 1 0 0,0 0 0 0 0,0-1-1 0 0,0 1 1 0 0,0-2 0 0 0,-4-18 70 0 0,1-19 220 0 0,0 9 790 0 0,1 0-1 0 0,2 0 0 0 0,4-48 1 0 0,-2 71-939 0 0,0 0 0 0 0,0 0 0 0 0,0 0 0 0 0,1 0 0 0 0,0 1 0 0 0,0-1 1 0 0,1 1-1 0 0,0 0 0 0 0,0-1 0 0 0,1 1 0 0 0,-1 1 0 0 0,1-1 0 0 0,1 0 0 0 0,-1 1 0 0 0,1 0 0 0 0,0 0 1 0 0,0 0-1 0 0,0 1 0 0 0,1 0 0 0 0,-1 0 0 0 0,9-4 0 0 0,-13 7-132 0 0,1 0 0 0 0,0 0 0 0 0,0 0 1 0 0,0 0-1 0 0,-1 1 0 0 0,1-1 0 0 0,0 1 0 0 0,0-1 0 0 0,0 1 0 0 0,0 0 0 0 0,0 0 0 0 0,0 0 0 0 0,0 0 1 0 0,0 0-1 0 0,0 0 0 0 0,0 1 0 0 0,0-1 0 0 0,0 0 0 0 0,0 1 0 0 0,0 0 0 0 0,3 1 0 0 0,-2 0 17 0 0,-1 0 0 0 0,1 0-1 0 0,-1 0 1 0 0,0 1-1 0 0,1-1 1 0 0,-1 1 0 0 0,0-1-1 0 0,-1 1 1 0 0,1 0-1 0 0,0 0 1 0 0,-1-1 0 0 0,2 5-1 0 0,3 9 113 0 0,-2 0-1 0 0,0 0 0 0 0,0 0 1 0 0,1 18-1 0 0,-5-31-130 0 0,7 58 270 0 0,18 102-92 0 0,-20-151-1797 0 0,-1-22-2244 0 0,0-21-380 0 0,-4 16 3332 0 0,0-1-1106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4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212 164 6833 0 0,'-2'-1'122'0'0,"1"0"-1"0"0,-1 0 1 0 0,0 0-1 0 0,1 0 0 0 0,-1 0 1 0 0,1-1-1 0 0,0 1 1 0 0,-1 0-1 0 0,1-1 0 0 0,0 1 1 0 0,0-1-1 0 0,0 1 0 0 0,0-1 1 0 0,0 0-1 0 0,0 0 1 0 0,0 1-1 0 0,1-1 0 0 0,-1 0 1 0 0,0-2-1 0 0,-1-40 1230 0 0,3 39-1229 0 0,-1 0-1 0 0,0 1 0 0 0,0-1 1 0 0,0 0-1 0 0,0 1 0 0 0,-1-1 0 0 0,1 1 1 0 0,-1-1-1 0 0,-1 1 0 0 0,1-1 1 0 0,0 1-1 0 0,-1 0 0 0 0,-3-6 1 0 0,4 8-68 0 0,0 1 1 0 0,0-1-1 0 0,0 1 1 0 0,-1 0-1 0 0,1-1 1 0 0,0 1-1 0 0,-1 0 1 0 0,1 0-1 0 0,0 0 1 0 0,-1 0-1 0 0,0 0 1 0 0,1 0 0 0 0,-1 0-1 0 0,1 1 1 0 0,-1-1-1 0 0,0 1 1 0 0,0-1-1 0 0,1 1 1 0 0,-1-1-1 0 0,0 1 1 0 0,0 0-1 0 0,0 0 1 0 0,-2 0-1 0 0,1 1 13 0 0,-1 0-1 0 0,1 0 1 0 0,0 0 0 0 0,0 0-1 0 0,0 1 1 0 0,0-1-1 0 0,0 1 1 0 0,0 0-1 0 0,0 0 1 0 0,0 0-1 0 0,-4 4 1 0 0,0 1-10 0 0,0 1-1 0 0,0-1 0 0 0,1 2 1 0 0,0-1-1 0 0,0 1 1 0 0,1-1-1 0 0,-7 17 1 0 0,4-2-8 0 0,1 1 1 0 0,0-1 0 0 0,2 2-1 0 0,-4 33 1 0 0,8-51-48 0 0,1 1 0 0 0,0-1 0 0 0,0 1 0 0 0,0-1 0 0 0,1 1 0 0 0,0-1 0 0 0,0 1 0 0 0,1-1 0 0 0,0 1-1 0 0,0-1 1 0 0,1 0 0 0 0,0 0 0 0 0,0 0 0 0 0,1-1 0 0 0,-1 1 0 0 0,2-1 0 0 0,-1 0 0 0 0,9 10 0 0 0,-9-13 0 0 0,0 0 1 0 0,0 0-1 0 0,0-1 0 0 0,1 0 0 0 0,-1 1 1 0 0,0-2-1 0 0,1 1 0 0 0,-1 0 0 0 0,1-1 1 0 0,0 0-1 0 0,0 0 0 0 0,-1 0 0 0 0,1-1 1 0 0,0 1-1 0 0,0-1 0 0 0,0-1 0 0 0,0 1 1 0 0,-1 0-1 0 0,1-1 0 0 0,0 0 0 0 0,0 0 1 0 0,-1-1-1 0 0,6-1 0 0 0,0-1-40 0 0,-1 0 0 0 0,0 0-1 0 0,1-1 1 0 0,-2 0 0 0 0,13-10-1 0 0,13-17-520 0 0,-25 20 42 0 0,0 0 0 0 0,-1-1 0 0 0,0 0 0 0 0,-1 0 0 0 0,0 0 0 0 0,5-17 0 0 0,-10 23 497 0 0,0 1 0 0 0,0 0 0 0 0,-1-1 0 0 0,1 0 1 0 0,-1 1-1 0 0,-1-1 0 0 0,1 0 0 0 0,-1 0 0 0 0,-1 0 0 0 0,1 1 1 0 0,-1-1-1 0 0,0 0 0 0 0,-1 1 0 0 0,1-1 0 0 0,-6-12 1 0 0,7 19 45 0 0,0 0 1 0 0,0-1-1 0 0,0 1 1 0 0,0 0-1 0 0,0 0 1 0 0,0 0-1 0 0,0-1 1 0 0,0 1 0 0 0,0 0-1 0 0,0 0 1 0 0,-1 0-1 0 0,1 0 1 0 0,0-1-1 0 0,0 1 1 0 0,0 0 0 0 0,0 0-1 0 0,0 0 1 0 0,0 0-1 0 0,-1-1 1 0 0,1 1-1 0 0,0 0 1 0 0,0 0-1 0 0,0 0 1 0 0,0 0 0 0 0,-1 0-1 0 0,1 0 1 0 0,0-1-1 0 0,0 1 1 0 0,0 0-1 0 0,-1 0 1 0 0,1 0-1 0 0,0 0 1 0 0,0 0 0 0 0,0 0-1 0 0,-1 0 1 0 0,1 0-1 0 0,0 0 1 0 0,0 0-1 0 0,0 0 1 0 0,-1 0-1 0 0,1 0 1 0 0,0 0 0 0 0,-4 10 826 0 0,2 14 128 0 0,3-11-768 0 0,1 1 0 0 0,1-1 0 0 0,0 0 0 0 0,1 0 0 0 0,0 0 0 0 0,8 15 0 0 0,-9-21-246 0 0,0-1-1 0 0,0-1 1 0 0,0 1-1 0 0,1 0 1 0 0,0-1 0 0 0,0 0-1 0 0,1 0 1 0 0,-1 0-1 0 0,1 0 1 0 0,0-1-1 0 0,1 0 1 0 0,-1 0 0 0 0,1 0-1 0 0,9 4 1 0 0,-13-7-267 0 0,-1 0 1 0 0,1-1 0 0 0,-1 1 0 0 0,1-1-1 0 0,0 0 1 0 0,-1 1 0 0 0,1-1-1 0 0,0 0 1 0 0,-1 0 0 0 0,1 0-1 0 0,0 0 1 0 0,-1 0 0 0 0,1-1 0 0 0,0 1-1 0 0,-1 0 1 0 0,1-1 0 0 0,0 1-1 0 0,-1-1 1 0 0,1 0 0 0 0,-1 1 0 0 0,1-1-1 0 0,-1 0 1 0 0,1 0 0 0 0,-1 0-1 0 0,0 0 1 0 0,1 0 0 0 0,-1 0-1 0 0,0-1 1 0 0,0 1 0 0 0,0 0 0 0 0,0 0-1 0 0,1-3 1 0 0,4-6-2626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18 11090 0 0,'-7'7'286'0'0,"-1"0"-1"0"0,2 0 0 0 0,-1 0 0 0 0,1 1 1 0 0,0 0-1 0 0,1 0 0 0 0,0 1 0 0 0,0 0 1 0 0,1-1-1 0 0,0 1 0 0 0,0 1 0 0 0,1-1 1 0 0,0 1-1 0 0,1-1 0 0 0,0 1 0 0 0,1 0 1 0 0,0-1-1 0 0,0 1 0 0 0,1 12 0 0 0,0-12-253 0 0,1 1 0 0 0,0-1-1 0 0,0 0 1 0 0,1 0-1 0 0,0 0 1 0 0,0-1 0 0 0,2 1-1 0 0,-1 0 1 0 0,1-1-1 0 0,0 0 1 0 0,1 0 0 0 0,0 0-1 0 0,0-1 1 0 0,1 1-1 0 0,0-1 1 0 0,1 0 0 0 0,0-1-1 0 0,14 13 1 0 0,-20-19-76 0 0,0 0 1 0 0,1 0 0 0 0,-1 0-1 0 0,0 0 1 0 0,1 0 0 0 0,-1 0 0 0 0,1-1-1 0 0,0 1 1 0 0,-1 0 0 0 0,1-1-1 0 0,-1 1 1 0 0,1-1 0 0 0,0 1-1 0 0,0-1 1 0 0,-1 0 0 0 0,1 0-1 0 0,0 0 1 0 0,-1 0 0 0 0,1 0 0 0 0,2 0-1 0 0,-3-1-32 0 0,0 0 0 0 0,0 0 0 0 0,1 1 0 0 0,-1-1 0 0 0,0 0 0 0 0,0 0 0 0 0,0 0 0 0 0,-1 0 0 0 0,1 0 0 0 0,0 0 0 0 0,0 0 0 0 0,0-1 0 0 0,-1 1 0 0 0,1 0 0 0 0,-1 0 1 0 0,1 0-1 0 0,-1-1 0 0 0,1 1 0 0 0,-1-3 0 0 0,2-8-290 0 0,-1 0-1 0 0,0-1 1 0 0,-1 1 0 0 0,-1-17 0 0 0,0 19 560 0 0,-1-11-203 0 0,-1-1 0 0 0,-7-20 0 0 0,5 20 173 0 0,-5-44 0 0 0,9 60-62 0 0,1-1 0 0 0,0 1-1 0 0,1-1 1 0 0,-1 1 0 0 0,1-1-1 0 0,1 1 1 0 0,-1 0 0 0 0,1-1-1 0 0,0 1 1 0 0,0 0 0 0 0,4-7-1 0 0,-3 10-48 0 0,-1 1 0 0 0,1-1 0 0 0,-1 0 1 0 0,1 1-1 0 0,0 0 0 0 0,0 0 0 0 0,0 0 0 0 0,0 0 0 0 0,0 0 0 0 0,0 0 0 0 0,1 1 0 0 0,-1-1 0 0 0,0 1 1 0 0,1 0-1 0 0,-1 0 0 0 0,1 1 0 0 0,0-1 0 0 0,-1 1 0 0 0,1 0 0 0 0,0-1 0 0 0,5 2 0 0 0,9 0-214 0 0,0 0 0 0 0,-1 1 0 0 0,18 4 0 0 0,-28-4-1208 0 0,1 0-1 0 0,-1-1 0 0 0,0 0 1 0 0,1 0-1 0 0,-1-1 1 0 0,0 0-1 0 0,11-1 0 0 0,-9-1-1456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166 0 8682 0 0,'-2'0'236'0'0,"1"0"1"0"0,-1 1 0 0 0,0-1-1 0 0,0 0 1 0 0,0 1 0 0 0,0-1-1 0 0,0 1 1 0 0,1 0-1 0 0,-1-1 1 0 0,0 1 0 0 0,0 0-1 0 0,1 0 1 0 0,-1 0-1 0 0,1 0 1 0 0,-1 0 0 0 0,1 1-1 0 0,-1-1 1 0 0,-1 3-1 0 0,0 0 77 0 0,1-1 0 0 0,-1 1-1 0 0,1 1 1 0 0,0-1 0 0 0,0 0-1 0 0,0 0 1 0 0,-1 7-1 0 0,-1 4 112 0 0,1-1-1 0 0,1 1 0 0 0,1-1 0 0 0,0 15 0 0 0,5 35 31 0 0,2 0-1 0 0,3 0 0 0 0,29 105 0 0 0,-31-148-485 0 0,0 1-1 0 0,2-1 1 0 0,0 0 0 0 0,1-1-1 0 0,1 0 1 0 0,1-1 0 0 0,1 0-1 0 0,15 18 1 0 0,-27-36-50 0 0,-1-1 1 0 0,0 1-1 0 0,1-1 0 0 0,-1 1 0 0 0,1-1 0 0 0,-1 1 0 0 0,1-1 1 0 0,-1 1-1 0 0,1-1 0 0 0,-1 1 0 0 0,1-1 0 0 0,-1 1 1 0 0,1-1-1 0 0,0 0 0 0 0,-1 0 0 0 0,1 1 0 0 0,0-1 1 0 0,-1 0-1 0 0,1 0 0 0 0,0 1 0 0 0,-1-1 0 0 0,2 0 1 0 0,-1-35-11853 0 0,-5 23 11371 0 0,-12-15-1290 0 0,5 13-248 0 0</inkml:trace>
  <inkml:trace contextRef="#ctx0" brushRef="#br0" timeOffset="1">58 500 9682 0 0,'-26'-4'3023'0'0,"-6"-3"2565"0"0,32 6-5500 0 0,1 0 1 0 0,-1 1-1 0 0,0-1 0 0 0,1 0 0 0 0,-1 0 1 0 0,0 1-1 0 0,1-1 0 0 0,-1 0 0 0 0,1 1 0 0 0,-1-1 1 0 0,1 0-1 0 0,-1 1 0 0 0,1-1 0 0 0,-1 1 0 0 0,1-1 1 0 0,-1 1-1 0 0,1-1 0 0 0,0 1 0 0 0,-1 0 0 0 0,1-1 1 0 0,0 1-1 0 0,1-1 0 0 0,18-12 201 0 0,8-2-401 0 0,0 1 1 0 0,1 2-1 0 0,1 0 0 0 0,0 2 0 0 0,46-9 1 0 0,-47 14-5268 0 0,42-1 0 0 0,-50 6 2152 0 0,-1 1-969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99 8458 0 0,'-2'0'227'0'0,"-1"-1"0"0"0,1 1-1 0 0,0-1 1 0 0,0 0 0 0 0,0 0 0 0 0,0 0 0 0 0,0 0 0 0 0,0 0 0 0 0,0 0-1 0 0,0-1 1 0 0,-1-1 0 0 0,5-5 1044 0 0,13-3 676 0 0,0 5-1288 0 0,1 0 0 0 0,0 1 0 0 0,0 0 0 0 0,0 2 0 0 0,0 0 0 0 0,1 1 0 0 0,30-1 0 0 0,23-4-545 0 0,-41 3-468 0 0,50-8 22 0 0,-26 6-7686 0 0,-34 1 2168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1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88 6105 0 0,'-5'-5'258'0'0,"-6"-6"687"0"0,0 0 0 0 0,1 0-1 0 0,1-1 1 0 0,-11-16-1 0 0,20 28-917 0 0,0-1-1 0 0,0 1 0 0 0,-1-1 0 0 0,1 0 0 0 0,0 1 1 0 0,-1-1-1 0 0,1 1 0 0 0,0-1 0 0 0,-1 1 0 0 0,1 0 0 0 0,-1-1 1 0 0,1 1-1 0 0,-1-1 0 0 0,1 1 0 0 0,-1 0 0 0 0,1-1 1 0 0,-1 1-1 0 0,1 0 0 0 0,-1 0 0 0 0,1-1 0 0 0,-1 1 1 0 0,0 0-1 0 0,1 0 0 0 0,-1 0 0 0 0,1 0 0 0 0,-1 0 1 0 0,0 0-1 0 0,1 0 0 0 0,-1 0 0 0 0,1 0 0 0 0,-1 0 1 0 0,0 0-1 0 0,1 0 0 0 0,-1 0 0 0 0,1 0 0 0 0,-1 1 0 0 0,0-1 1 0 0,1 0-1 0 0,-1 0 0 0 0,1 1 0 0 0,-1-1 0 0 0,1 0 1 0 0,-1 1-1 0 0,1-1 0 0 0,-1 1 0 0 0,1-1 0 0 0,-1 0 1 0 0,1 1-1 0 0,0-1 0 0 0,-1 1 0 0 0,1-1 0 0 0,0 1 1 0 0,-1-1-1 0 0,1 1 0 0 0,0 0 0 0 0,0-1 0 0 0,0 1 1 0 0,-1 0-1 0 0,-17 39 607 0 0,17-35-563 0 0,-17 52 1068 0 0,3 1-1 0 0,-10 77 1 0 0,24-127-1072 0 0,0-1 22 0 0,0 1 0 0 0,0-1 0 0 0,1 0 0 0 0,0 1 0 0 0,0-1 0 0 0,1 1 0 0 0,0-1 0 0 0,1 0-1 0 0,-1 1 1 0 0,1-1 0 0 0,6 13 0 0 0,-7-18-69 0 0,0 0 0 0 0,1 1 0 0 0,-1-1-1 0 0,1 0 1 0 0,0 0 0 0 0,-1 1 0 0 0,1-1-1 0 0,0-1 1 0 0,0 1 0 0 0,1 0 0 0 0,-1 0 0 0 0,0-1-1 0 0,1 1 1 0 0,-1-1 0 0 0,0 0 0 0 0,1 0 0 0 0,0 0-1 0 0,-1 0 1 0 0,1 0 0 0 0,-1 0 0 0 0,1-1-1 0 0,0 1 1 0 0,0-1 0 0 0,-1 0 0 0 0,1 0 0 0 0,0 0-1 0 0,0 0 1 0 0,-1 0 0 0 0,1-1 0 0 0,0 1-1 0 0,0-1 1 0 0,-1 0 0 0 0,1 0 0 0 0,3-1 0 0 0,6-4-9 0 0,1 0-1 0 0,-1 0 1 0 0,0-1 0 0 0,0-1 0 0 0,-1 0 0 0 0,0-1 0 0 0,0 0 0 0 0,-1 0 0 0 0,0-1 0 0 0,-1-1 0 0 0,0 1 0 0 0,-1-2 0 0 0,0 1 0 0 0,-1-1 0 0 0,0 0-1 0 0,-1 0 1 0 0,8-21 0 0 0,-14 29-11 0 0,1 0 0 0 0,0 0 0 0 0,-1 0 0 0 0,0-1 0 0 0,0 1 0 0 0,0 0 0 0 0,-1 0 0 0 0,1 0 0 0 0,-1-1 0 0 0,0 1 0 0 0,0 0 0 0 0,-1 0 0 0 0,1 0 0 0 0,-1 0 0 0 0,0 1 0 0 0,0-1 0 0 0,0 0 0 0 0,0 1 0 0 0,-1-1 0 0 0,1 1 0 0 0,-1 0 0 0 0,0 0 0 0 0,0 0 0 0 0,-5-4 0 0 0,5 4-124 0 0,0 1-1 0 0,0 0 1 0 0,-1-1 0 0 0,1 2 0 0 0,0-1 0 0 0,-1 0 0 0 0,0 0 0 0 0,1 1-1 0 0,-1 0 1 0 0,0 0 0 0 0,0 0 0 0 0,1 0 0 0 0,-1 1 0 0 0,0-1-1 0 0,0 1 1 0 0,0 0 0 0 0,0 0 0 0 0,0 1 0 0 0,0-1 0 0 0,0 1 0 0 0,1 0-1 0 0,-1 0 1 0 0,0 0 0 0 0,0 0 0 0 0,1 1 0 0 0,-7 3 0 0 0,9-5-120 0 0,0 0 1 0 0,1 1 0 0 0,-1-1 0 0 0,0 0 0 0 0,1 1-1 0 0,-1-1 1 0 0,1 1 0 0 0,-1-1 0 0 0,0 1 0 0 0,1 0-1 0 0,-1-1 1 0 0,1 1 0 0 0,-1 0 0 0 0,1-1 0 0 0,0 1-1 0 0,-1 0 1 0 0,1-1 0 0 0,0 1 0 0 0,-1 0 0 0 0,1 0-1 0 0,0-1 1 0 0,0 1 0 0 0,0 0 0 0 0,0 0 0 0 0,0 0-1 0 0,0-1 1 0 0,0 1 0 0 0,0 0 0 0 0,0 0 0 0 0,0 0-1 0 0,0-1 1 0 0,0 1 0 0 0,0 0 0 0 0,1 0-1 0 0,-1-1 1 0 0,0 1 0 0 0,1 0 0 0 0,-1-1 0 0 0,0 1-1 0 0,1 0 1 0 0,-1-1 0 0 0,1 1 0 0 0,0 1 0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31 7930 0 0,'-1'0'124'0'0,"0"-1"1"0"0,0 1-1 0 0,0-1 1 0 0,0 1 0 0 0,0-1-1 0 0,0 1 1 0 0,0 0-1 0 0,0-1 1 0 0,-1 1-1 0 0,1 0 1 0 0,0 0 0 0 0,0 0-1 0 0,0 0 1 0 0,0 0-1 0 0,-1 0 1 0 0,1 0-1 0 0,0 0 1 0 0,0 0 0 0 0,0 1-1 0 0,0-1 1 0 0,0 0-1 0 0,0 1 1 0 0,0-1-1 0 0,-3 2 1 0 0,3-1 24 0 0,0 0 0 0 0,0 1 0 0 0,-1-1 0 0 0,1 1 0 0 0,0-1 0 0 0,0 1 0 0 0,1 0 0 0 0,-1-1 0 0 0,0 1 0 0 0,0 0 0 0 0,1 0 0 0 0,-1 0 0 0 0,0 3 0 0 0,0 4 167 0 0,0 1 0 0 0,1-1 0 0 0,0 1 0 0 0,2 17 0 0 0,25 90 761 0 0,-17-83-810 0 0,-2 0 0 0 0,4 38 1 0 0,-11-69-238 0 0,-1 1-1 0 0,0-1 1 0 0,0 0 0 0 0,-1 0 0 0 0,1 0 0 0 0,-1 0-1 0 0,1 0 1 0 0,-1 0 0 0 0,0 0 0 0 0,0 0 0 0 0,-2 3-1 0 0,-2-40 789 0 0,7 12-829 0 0,0 0 0 0 0,2 1 1 0 0,0-1-1 0 0,1 1 0 0 0,2 0 0 0 0,0 0 1 0 0,1 1-1 0 0,1 0 0 0 0,1 1 0 0 0,1-1 1 0 0,0 2-1 0 0,1 0 0 0 0,1 0 0 0 0,1 1 1 0 0,1 1-1 0 0,17-15 0 0 0,-27 26-11 0 0,1 1 0 0 0,0 0 1 0 0,0 0-1 0 0,0 0 0 0 0,0 1 0 0 0,0 0 0 0 0,1 1 0 0 0,10-4 1 0 0,-15 5 20 0 0,-1 1 0 0 0,1-1 0 0 0,0 1 1 0 0,-1 0-1 0 0,1 0 0 0 0,-1-1 0 0 0,1 1 0 0 0,0 0 1 0 0,-1 0-1 0 0,1 1 0 0 0,-1-1 0 0 0,1 0 1 0 0,-1 0-1 0 0,1 1 0 0 0,0-1 0 0 0,-1 1 1 0 0,1 0-1 0 0,-1-1 0 0 0,0 1 0 0 0,1 0 1 0 0,-1 0-1 0 0,0 0 0 0 0,1-1 0 0 0,-1 2 0 0 0,0-1 1 0 0,0 0-1 0 0,0 0 0 0 0,0 0 0 0 0,0 0 1 0 0,0 1-1 0 0,0-1 0 0 0,0 0 0 0 0,0 1 1 0 0,-1-1-1 0 0,1 1 0 0 0,-1-1 0 0 0,1 1 1 0 0,-1-1-1 0 0,1 1 0 0 0,-1 0 0 0 0,0-1 0 0 0,0 4 1 0 0,2 12 46 0 0,-2 2 0 0 0,0-1 0 0 0,-1 0 0 0 0,-5 23 0 0 0,-19 72 44 0 0,20-94-85 0 0,-1 3 34 0 0,-7 44 0 0 0,12-61-88 0 0,1 0-1 0 0,0 0 0 0 0,0 0 1 0 0,0-1-1 0 0,0 1 0 0 0,1 0 1 0 0,-1 0-1 0 0,1 0 0 0 0,1 0 1 0 0,-1-1-1 0 0,1 1 1 0 0,-1 0-1 0 0,1-1 0 0 0,1 1 1 0 0,2 4-1 0 0,10 2-1630 0 0,-14-11 1298 0 0,1 1-1 0 0,0-1 1 0 0,-1 0-1 0 0,1 1 1 0 0,-1-1-1 0 0,1 0 1 0 0,-1 0 0 0 0,1 0-1 0 0,0-1 1 0 0,-1 1-1 0 0,1 0 1 0 0,-1-1-1 0 0,1 1 1 0 0,-1-1-1 0 0,1 1 1 0 0,-1-1-1 0 0,1 1 1 0 0,-1-1-1 0 0,0 0 1 0 0,1 0-1 0 0,-1 0 1 0 0,0 0 0 0 0,0 0-1 0 0,1 0 1 0 0,0-2-1 0 0,8-9-3170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39 194 10234 0 0,'-2'1'265'0'0,"0"0"0"0"0,0 0 0 0 0,0 0 0 0 0,0 0 0 0 0,0 1-1 0 0,1-1 1 0 0,-1 1 0 0 0,0-1 0 0 0,1 1 0 0 0,0 0 0 0 0,-1 0 0 0 0,1-1-1 0 0,0 1 1 0 0,0 0 0 0 0,0 0 0 0 0,0 0 0 0 0,0 0 0 0 0,0 1 0 0 0,1-1 0 0 0,-1 0-1 0 0,1 0 1 0 0,-1 0 0 0 0,1 0 0 0 0,0 1 0 0 0,0-1 0 0 0,0 0 0 0 0,0 0 0 0 0,0 1-1 0 0,0-1 1 0 0,2 4 0 0 0,-1-3-185 0 0,0-1 0 0 0,-1 1 0 0 0,1-1 0 0 0,1 0 0 0 0,-1 1 0 0 0,0-1 0 0 0,1 0 0 0 0,-1 0 0 0 0,1 0 0 0 0,-1 0 0 0 0,1 0 0 0 0,0 0 0 0 0,0 0 0 0 0,0-1 0 0 0,0 1 0 0 0,0-1 0 0 0,0 1 0 0 0,1-1 0 0 0,-1 0 0 0 0,0 0 0 0 0,1 0 0 0 0,-1 0 0 0 0,0 0-1 0 0,1-1 1 0 0,0 1 0 0 0,3 0 0 0 0,10-2-110 0 0,0 0-1 0 0,0-1 1 0 0,0-1-1 0 0,-1-1 1 0 0,1 0-1 0 0,-1-1 1 0 0,0 0-1 0 0,0-1 1 0 0,-1-1-1 0 0,1 0 1 0 0,-1-1-1 0 0,-1-1 1 0 0,0 0-1 0 0,17-16 1 0 0,-23 19-194 0 0,-1-1 1 0 0,0-1-1 0 0,0 1 1 0 0,-1-1-1 0 0,0 1 1 0 0,0-1-1 0 0,-1-1 1 0 0,0 1-1 0 0,0-1 0 0 0,-1 0 1 0 0,4-16-1 0 0,-7 22 194 0 0,1 0-1 0 0,-1 0 0 0 0,1 0 0 0 0,-1 0 0 0 0,0 0 0 0 0,0-1 0 0 0,0 1 0 0 0,-1 0 1 0 0,1 0-1 0 0,-1 0 0 0 0,0 0 0 0 0,1 0 0 0 0,-2 0 0 0 0,1 0 0 0 0,0 0 1 0 0,0 0-1 0 0,-1 0 0 0 0,0 1 0 0 0,1-1 0 0 0,-1 0 0 0 0,0 1 0 0 0,0 0 0 0 0,-1-1 1 0 0,1 1-1 0 0,0 0 0 0 0,-1 0 0 0 0,1 0 0 0 0,-1 1 0 0 0,0-1 0 0 0,1 0 1 0 0,-1 1-1 0 0,0 0 0 0 0,0 0 0 0 0,0 0 0 0 0,0 0 0 0 0,0 0 0 0 0,-5 0 0 0 0,-1 0 83 0 0,1 0-1 0 0,-1 1 0 0 0,1 0 0 0 0,-1 0 0 0 0,0 1 0 0 0,1 0 0 0 0,-1 1 0 0 0,1 0 0 0 0,-1 0 0 0 0,1 1 0 0 0,0 0 0 0 0,0 0 0 0 0,0 1 0 0 0,0 0 0 0 0,1 0 0 0 0,0 1 0 0 0,0 0 0 0 0,0 0 0 0 0,-12 13 0 0 0,6-5 296 0 0,0 0-1 0 0,1 1 0 0 0,0 0 1 0 0,1 1-1 0 0,1 0 1 0 0,1 1-1 0 0,0 0 0 0 0,-10 26 1 0 0,14-30-144 0 0,1 1 1 0 0,1 0-1 0 0,0 0 1 0 0,1 1 0 0 0,0-1-1 0 0,1 0 1 0 0,1 1-1 0 0,0-1 1 0 0,4 27 0 0 0,-3-35-175 0 0,-1 0 0 0 0,2-1 0 0 0,-1 1 0 0 0,1 0 0 0 0,0 0 0 0 0,0-1 1 0 0,0 1-1 0 0,0-1 0 0 0,1 0 0 0 0,0 1 0 0 0,0-1 0 0 0,0 0 0 0 0,0-1 0 0 0,0 1 1 0 0,1-1-1 0 0,0 1 0 0 0,0-1 0 0 0,0 0 0 0 0,0 0 0 0 0,0-1 0 0 0,1 1 1 0 0,-1-1-1 0 0,1 0 0 0 0,-1 0 0 0 0,1-1 0 0 0,0 1 0 0 0,0-1 0 0 0,0 0 1 0 0,7 0-1 0 0,1 0-21 0 0,0-1 0 0 0,0-1 1 0 0,0-1-1 0 0,0 1 0 0 0,-1-2 1 0 0,1 0-1 0 0,-1 0 0 0 0,0-1 1 0 0,0-1-1 0 0,13-6 0 0 0,0-2-1478 0 0,-1-1 0 0 0,0 0 0 0 0,35-30-1 0 0,-43 31-3046 0 0,25-27-1 0 0,-17 10-1364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3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153 243 6649 0 0,'-117'-47'1583'0'0,"115"45"-1406"0"0,-1 0 0 0 0,1 0 0 0 0,-1 0 0 0 0,1 0 0 0 0,-1 0 0 0 0,1-1 0 0 0,0 1-1 0 0,0-1 1 0 0,0 0 0 0 0,1 1 0 0 0,-1-1 0 0 0,1 0 0 0 0,-1 0 0 0 0,1 0 0 0 0,-1-3-1 0 0,1 4-22 0 0,1 0-1 0 0,-1 0 1 0 0,1 0-1 0 0,-1 0 1 0 0,1 0 0 0 0,0 0-1 0 0,0 0 1 0 0,0 0-1 0 0,0 0 1 0 0,0 0-1 0 0,1 0 1 0 0,-1 0-1 0 0,0 1 1 0 0,1-1-1 0 0,-1 0 1 0 0,1 0-1 0 0,0 0 1 0 0,0 0-1 0 0,0 1 1 0 0,0-1-1 0 0,0 0 1 0 0,0 1-1 0 0,0-1 1 0 0,0 1-1 0 0,4-3 1 0 0,-4 3-93 0 0,1 0 0 0 0,0 0 0 0 0,0 0 0 0 0,0 1 0 0 0,0-1-1 0 0,-1 1 1 0 0,1-1 0 0 0,0 1 0 0 0,0 0 0 0 0,0 0 0 0 0,0 0 0 0 0,0 0 0 0 0,0 0 0 0 0,0 0 0 0 0,0 0 0 0 0,0 1 0 0 0,0-1 0 0 0,0 1-1 0 0,0-1 1 0 0,0 1 0 0 0,1 1 0 0 0,44 21 545 0 0,-35-15-372 0 0,-7-6-181 0 0,158 79 1133 0 0,-134-69-984 0 0,0-1 0 0 0,1-2 0 0 0,57 11 0 0 0,-3-10 229 0 0,162-2 0 0 0,87-27-104 0 0,-108 3-118 0 0,215 4-12 0 0,267-21 194 0 0,615-111 1 0 0,-737 88-205 0 0,1 51-123 0 0,247 28 200 0 0,-627-26-229 0 0,103-11-8 0 0,-194 8 67 0 0,338 15 901 0 0,-12 31-286 0 0,-397-35-867 0 0,1-1 0 0 0,-1-3 0 0 0,1-2-1 0 0,0-1 1 0 0,45-9 0 0 0,-84 10 383 0 0,16-4-6372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 6609 0 0,'-2'0'58'0'0,"0"-1"-1"0"0,0 1 0 0 0,0-1 0 0 0,0 1 0 0 0,0 0 1 0 0,0 0-1 0 0,0 0 0 0 0,0 0 0 0 0,0 0 1 0 0,0 0-1 0 0,0 1 0 0 0,0-1 0 0 0,0 1 0 0 0,0-1 1 0 0,0 1-1 0 0,-3 1 0 0 0,4 0-13 0 0,0-1-1 0 0,1 0 1 0 0,-1 1 0 0 0,1-1-1 0 0,-1 1 1 0 0,1-1 0 0 0,0 1-1 0 0,-1-1 1 0 0,1 1 0 0 0,0-1-1 0 0,0 1 1 0 0,0-1 0 0 0,0 1-1 0 0,0-1 1 0 0,0 1 0 0 0,1-1-1 0 0,-1 1 1 0 0,0-1 0 0 0,1 1-1 0 0,-1-1 1 0 0,1 1 0 0 0,0-1-1 0 0,1 2 1 0 0,16 55 791 0 0,-2-1 1 0 0,-3 2-1 0 0,-2 0 1 0 0,3 65-1 0 0,-7 241 946 0 0,-8-263-1541 0 0,-5 947 1798 0 0,0-414-501 0 0,-1-140-1161 0 0,19 46 353 0 0,9-180-14 0 0,-15-276-677 0 0,36 567 289 0 0,-30 0-83 0 0,-17-36 431 0 0,1-280 52 0 0,45 403 0 0 0,-20-170-319 0 0,-21-476-144 0 0,3 124-80 0 0,-2 117 124 0 0,-25 523 864 0 0,17-550-976 0 0,2-5-153 0 0,6-361-4543 0 0,-1-121-9917 0 0,-3 131 9830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6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34 387 7210 0 0,'-4'-4'55'0'0,"0"-1"0"0"0,0 1 0 0 0,1-1 0 0 0,0 0 0 0 0,0 0 0 0 0,0 0 0 0 0,0-1 0 0 0,1 1 0 0 0,-2-7 0 0 0,4 9 15 0 0,-1 0 1 0 0,1 0 0 0 0,0 0 0 0 0,0 0-1 0 0,1 0 1 0 0,-1 0 0 0 0,1 0 0 0 0,-1 0 0 0 0,1 0-1 0 0,0 1 1 0 0,0-1 0 0 0,0 0 0 0 0,0 0 0 0 0,1 1-1 0 0,-1-1 1 0 0,1 1 0 0 0,0-1 0 0 0,0 1-1 0 0,-1 0 1 0 0,5-4 0 0 0,0 0 292 0 0,0 0 0 0 0,1 0 0 0 0,-1 0 1 0 0,1 1-1 0 0,1 0 0 0 0,-1 0 0 0 0,1 0 0 0 0,-1 1 0 0 0,1 1 0 0 0,14-5 0 0 0,-7 4 158 0 0,0 1 0 0 0,1 0-1 0 0,0 1 1 0 0,30 1-1 0 0,80-6 708 0 0,-1-4 0 0 0,129-31 0 0 0,143-14-84 0 0,-104 34-751 0 0,261-13-110 0 0,-288 24-61 0 0,299-2-88 0 0,2 38-371 0 0,-355-6 220 0 0,485 20-81 0 0,-226-64 164 0 0,73 0-192 0 0,1110 32-34 0 0,-1100 5 447 0 0,-3 48 485 0 0,-429-38-328 0 0,11 2 1048 0 0,185 11-1 0 0,-184-26-1372 0 0,39 0 173 0 0,-161-6-2274 0 0,-57 8-14751 0 0,30-9 14212 0 0,-9 0-1231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14 226 6753 0 0,'-1'0'97'0'0,"0"0"-1"0"0,0 0 0 0 0,1 0 0 0 0,-1 1 0 0 0,0-1 0 0 0,1 1 0 0 0,-1-1 0 0 0,0 0 1 0 0,1 1-1 0 0,-1-1 0 0 0,1 1 0 0 0,-1-1 0 0 0,1 1 0 0 0,-1-1 0 0 0,1 1 1 0 0,-1 0-1 0 0,1-1 0 0 0,-1 1 0 0 0,1 0 0 0 0,0-1 0 0 0,-1 1 0 0 0,1 0 0 0 0,0-1 1 0 0,0 1-1 0 0,0 0 0 0 0,-1 0 0 0 0,1-1 0 0 0,0 1 0 0 0,0 0 0 0 0,0 0 0 0 0,0-1 1 0 0,0 1-1 0 0,0 0 0 0 0,0 0 0 0 0,1-1 0 0 0,-1 1 0 0 0,0 0 0 0 0,0-1 0 0 0,1 1 1 0 0,-1 0-1 0 0,0 0 0 0 0,1 0 0 0 0,0 1-39 0 0,0-1-1 0 0,1 0 1 0 0,-1 0 0 0 0,0 0-1 0 0,0 0 1 0 0,0 0 0 0 0,1 0-1 0 0,-1 0 1 0 0,1 0 0 0 0,-1 0-1 0 0,1 0 1 0 0,-1-1 0 0 0,1 1-1 0 0,-1-1 1 0 0,1 1 0 0 0,-1-1 0 0 0,1 0-1 0 0,3 1 1 0 0,7-2 97 0 0,0 0 1 0 0,1-1-1 0 0,-1-1 1 0 0,0 0-1 0 0,0 0 1 0 0,20-9-1 0 0,-11 2-106 0 0,0 0-1 0 0,32-23 1 0 0,-49 30-49 0 0,-1 0 0 0 0,1-1 0 0 0,-1 1 0 0 0,0-1 0 0 0,0 0-1 0 0,0 0 1 0 0,-1 0 0 0 0,1-1 0 0 0,-1 1 0 0 0,0 0 0 0 0,0-1 0 0 0,-1 0 0 0 0,1 1 0 0 0,-1-1-1 0 0,0 0 1 0 0,-1 0 0 0 0,1 1 0 0 0,-1-1 0 0 0,0 0 0 0 0,0 0 0 0 0,0 0 0 0 0,0 0 0 0 0,-1 0-1 0 0,0 1 1 0 0,-2-7 0 0 0,2 7-12 0 0,1 1 0 0 0,-1-1 0 0 0,0 1-1 0 0,-1 0 1 0 0,1-1 0 0 0,-1 1 0 0 0,1 0-1 0 0,-1 0 1 0 0,0 0 0 0 0,0 0 0 0 0,0 0-1 0 0,-1 0 1 0 0,1 1 0 0 0,-1-1 0 0 0,1 1-1 0 0,-1-1 1 0 0,0 1 0 0 0,0 0 0 0 0,0 0 0 0 0,0 0-1 0 0,0 1 1 0 0,-1-1 0 0 0,1 1 0 0 0,0 0-1 0 0,-1 0 1 0 0,1 0 0 0 0,-1 0 0 0 0,1 0-1 0 0,-1 1 1 0 0,0-1 0 0 0,1 1 0 0 0,-1 0 0 0 0,1 1-1 0 0,-6 0 1 0 0,3 0 68 0 0,-1 2-1 0 0,1-1 1 0 0,0 1 0 0 0,0 0-1 0 0,0 0 1 0 0,0 1 0 0 0,0 0 0 0 0,1 0-1 0 0,0 0 1 0 0,-1 0 0 0 0,2 1-1 0 0,-1 0 1 0 0,0 0 0 0 0,1 1-1 0 0,0-1 1 0 0,0 1 0 0 0,1 0-1 0 0,0 0 1 0 0,0 0 0 0 0,-4 9-1 0 0,2-3 132 0 0,1 1 0 0 0,0-1-1 0 0,1 1 1 0 0,0-1 0 0 0,1 1-1 0 0,0 0 1 0 0,1 0-1 0 0,1 0 1 0 0,2 24 0 0 0,-1-29-75 0 0,0 0 1 0 0,1 0 0 0 0,0-1-1 0 0,0 0 1 0 0,1 1 0 0 0,-1-1-1 0 0,2 0 1 0 0,-1 0 0 0 0,1 0-1 0 0,0-1 1 0 0,10 13 0 0 0,-11-16-77 0 0,0-1 0 0 0,1 1 1 0 0,-1 0-1 0 0,0-1 1 0 0,1 0-1 0 0,0 0 1 0 0,-1 0-1 0 0,1 0 1 0 0,0-1-1 0 0,0 1 1 0 0,0-1-1 0 0,0 0 1 0 0,0 0-1 0 0,0-1 1 0 0,1 1-1 0 0,-1-1 1 0 0,0 0-1 0 0,0 0 0 0 0,0 0 1 0 0,1 0-1 0 0,-1-1 1 0 0,0 0-1 0 0,7-2 1 0 0,2-1-95 0 0,-1-1 0 0 0,0-1 1 0 0,0 0-1 0 0,0 0 0 0 0,-1-1 0 0 0,0 0 1 0 0,17-15-1 0 0,64-68-7328 0 0,-90 88 7062 0 0,31-37-5735 0 0,-26 28 3370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833 18 4097 0 0,'-12'-12'2088'0'0,"13"7"-741"0"0,0 5-1286 0 0,0 0 0 0 0,0 1 0 0 0,0-1-1 0 0,0 1 1 0 0,0-1 0 0 0,0 1 0 0 0,0-1 0 0 0,-1 1 0 0 0,1-1-1 0 0,0 1 1 0 0,0 0 0 0 0,0-1 0 0 0,-1 1 0 0 0,1 0 0 0 0,0 0 0 0 0,-1-1-1 0 0,1 1 1 0 0,-1 0 0 0 0,1 0 0 0 0,-1 0 0 0 0,1 0 0 0 0,-1 0-1 0 0,0 0 1 0 0,1 0 0 0 0,-1 1 0 0 0,15 40 925 0 0,-3 1 1 0 0,-1 0-1 0 0,-2 1 0 0 0,7 87 1 0 0,-19 549 2150 0 0,-7-444-2646 0 0,-14 329 157 0 0,-4 193 744 0 0,34 123-345 0 0,-5-802-944 0 0,-17 698 199 0 0,-14-413 690 0 0,-10 131 179 0 0,27-164-624 0 0,8 281 141 0 0,-22 656-160 0 0,23-1193-497 0 0,-21 466 131 0 0,36-1-88 0 0,4-367-69 0 0,7 124 0 0 0,-19-201-4 0 0,-11 107 0 0 0,1-125 22 0 0,3 0 1 0 0,7 80-1 0 0,-1-124-5 0 0,-3 0 0 0 0,0 1 0 0 0,-3-1 0 0 0,-11 55 0 0 0,13-86-12 0 0,0 1 0 0 0,0 0 0 0 0,0-1 0 0 0,0 0 0 0 0,-1 1 0 0 0,0-1 0 0 0,1 0 0 0 0,-1 0 0 0 0,0 0 0 0 0,0-1 0 0 0,0 1 0 0 0,-1-1 0 0 0,1 0 0 0 0,-6 3 0 0 0,-10 9 40 0 0,15-12-50 0 0,0 1 0 0 0,-1-1 0 0 0,1 0 0 0 0,0 0 0 0 0,-1 0 0 0 0,1-1 0 0 0,-1 1 0 0 0,1-1 0 0 0,-1 0 0 0 0,0-1 0 0 0,-6 1 0 0 0,-55-2 98 0 0,53 1-67 0 0,-34-6-606 0 0,1-2 0 0 0,0-2 0 0 0,-51-18 0 0 0,62 18-866 0 0,-148-49-14811 0 0,141 46 11901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6681 0 0,'-3'0'103'0'0,"1"1"-1"0"0,-1 0 1 0 0,0 0-1 0 0,0 0 0 0 0,0 0 1 0 0,1 0-1 0 0,-1 1 0 0 0,1-1 1 0 0,-1 1-1 0 0,1 0 1 0 0,0 0-1 0 0,-1 0 0 0 0,1 0 1 0 0,0 0-1 0 0,0 0 0 0 0,0 0 1 0 0,1 1-1 0 0,-1-1 1 0 0,0 1-1 0 0,1-1 0 0 0,0 1 1 0 0,0-1-1 0 0,0 1 0 0 0,0 0 1 0 0,0 0-1 0 0,-1 5 1 0 0,0 8 56 0 0,0-1 1 0 0,0 1-1 0 0,2-1 1 0 0,1 17 0 0 0,0-5 248 0 0,15 295 2718 0 0,-3-119-2392 0 0,14 82-159 0 0,-27-284-617 0 0,0 0 0 0 0,0-1 1 0 0,0 1-1 0 0,0 0 0 0 0,0 0 0 0 0,0-1 0 0 0,0 1 0 0 0,0 0 0 0 0,0-1 0 0 0,1 1 0 0 0,-1 0 0 0 0,0-1 1 0 0,1 1-1 0 0,-1 0 0 0 0,0-1 0 0 0,1 1 0 0 0,-1 0 0 0 0,1-1 0 0 0,-1 1 0 0 0,1-1 0 0 0,-1 1 0 0 0,2 0 1 0 0,8-10-2596 0 0,3-27-1376 0 0,-2-49 985 0 0,-9 50 398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8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61 151 8490 0 0,'0'-1'147'0'0,"-5"-5"375"0"0,1 1 1 0 0,1-1-1 0 0,-1 0 1 0 0,1 0 0 0 0,-4-12-1 0 0,6 17-489 0 0,1-1 0 0 0,-1 0 0 0 0,1 1 0 0 0,0-1 1 0 0,0 0-1 0 0,0 1 0 0 0,0-1 0 0 0,0 0 0 0 0,0 0 0 0 0,1 1 0 0 0,-1-1 0 0 0,0 1 0 0 0,1-1 0 0 0,0 0 0 0 0,-1 1 0 0 0,1-1 0 0 0,0 1 0 0 0,0-1 0 0 0,-1 1 0 0 0,1-1 1 0 0,0 1-1 0 0,1 0 0 0 0,-1 0 0 0 0,0-1 0 0 0,0 1 0 0 0,0 0 0 0 0,1 0 0 0 0,-1 0 0 0 0,2-1 0 0 0,10-6-7 0 0,1 1 0 0 0,-1 0 0 0 0,1 0 0 0 0,0 2 1 0 0,1-1-1 0 0,0 2 0 0 0,15-3 0 0 0,-20 5-27 0 0,-1 0 0 0 0,1 1 0 0 0,-1 0 0 0 0,1 1-1 0 0,-1 0 1 0 0,1 0 0 0 0,-1 1 0 0 0,1 0 0 0 0,-1 1 0 0 0,1 0 0 0 0,-1 0 0 0 0,13 6 0 0 0,-18-6 6 0 0,0 0-1 0 0,0 0 1 0 0,-1 0 0 0 0,1 0 0 0 0,-1 1 0 0 0,1-1 0 0 0,-1 1 0 0 0,0 0 0 0 0,0 0-1 0 0,0 0 1 0 0,-1 0 0 0 0,1 1 0 0 0,-1-1 0 0 0,1 1 0 0 0,-1-1 0 0 0,0 1-1 0 0,-1 0 1 0 0,1 0 0 0 0,-1 0 0 0 0,0 0 0 0 0,1 0 0 0 0,-2 0 0 0 0,1 0-1 0 0,0 1 1 0 0,-1-1 0 0 0,0 0 0 0 0,0 0 0 0 0,0 0 0 0 0,-1 1 0 0 0,1-1-1 0 0,-1 0 1 0 0,0 0 0 0 0,0 0 0 0 0,0 0 0 0 0,-3 4 0 0 0,-1 4 25 0 0,0 0 0 0 0,-1-1 0 0 0,-1 0-1 0 0,0 0 1 0 0,0 0 0 0 0,-1-1 0 0 0,-1 0 0 0 0,1-1 0 0 0,-2 0 0 0 0,-13 11 0 0 0,10-10 27 0 0,-1-2 0 0 0,0 1 0 0 0,-1-2 0 0 0,1 0 0 0 0,-1-1 0 0 0,-18 5 0 0 0,23-8-24 0 0,0 0 0 0 0,-1-1 0 0 0,1 0 0 0 0,-1-1 1 0 0,0 0-1 0 0,0 0 0 0 0,1-1 0 0 0,-1-1 1 0 0,0 0-1 0 0,-11-3 0 0 0,20 4-45 0 0,1 0-1 0 0,0 0 1 0 0,-1-1 0 0 0,1 1-1 0 0,0-1 1 0 0,-1 1 0 0 0,1-1-1 0 0,0 1 1 0 0,-1-1 0 0 0,1 0-1 0 0,0 1 1 0 0,0-1 0 0 0,0 0 0 0 0,0 0-1 0 0,0 0 1 0 0,0 0 0 0 0,0 0-1 0 0,0 0 1 0 0,0 0 0 0 0,0 0-1 0 0,1-1 1 0 0,-1 1 0 0 0,0 0-1 0 0,0-2 1 0 0,1 1-59 0 0,0 1 0 0 0,0-1 0 0 0,0 0 0 0 0,1 0 0 0 0,-1 1-1 0 0,0-1 1 0 0,1 0 0 0 0,-1 1 0 0 0,1-1 0 0 0,0 0 0 0 0,-1 1 0 0 0,1-1 0 0 0,0 1 0 0 0,0-1 0 0 0,0 1-1 0 0,2-2 1 0 0,5-7-936 0 0,1 0-1 0 0,0 1 0 0 0,20-14 1 0 0,-27 22 869 0 0,52-36-2905 0 0,-21 17-256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206 100 5809 0 0,'0'-1'33'0'0,"-1"1"0"0"0,1-1 0 0 0,-1 1-1 0 0,1-1 1 0 0,-1 0 0 0 0,1 1 0 0 0,-1-1 0 0 0,1 0-1 0 0,0 0 1 0 0,-1 1 0 0 0,1-1 0 0 0,0 0 0 0 0,0 0-1 0 0,-1 1 1 0 0,1-1 0 0 0,0 0 0 0 0,0 0 0 0 0,0 1-1 0 0,0-1 1 0 0,0 0 0 0 0,0 0 0 0 0,0 0 0 0 0,0 1-1 0 0,0-1 1 0 0,1 0 0 0 0,-1 0 0 0 0,0 1 0 0 0,0-1-1 0 0,1 0 1 0 0,-1 0 0 0 0,1 1 0 0 0,-1-1 0 0 0,0 0-1 0 0,1 1 1 0 0,0-2 0 0 0,0 1 70 0 0,0 0 0 0 0,-1 0 0 0 0,1 0 0 0 0,0 0 1 0 0,-1 0-1 0 0,1 0 0 0 0,-1 0 0 0 0,0 0 0 0 0,1 0 0 0 0,-1 0 0 0 0,0 0 0 0 0,0 0 1 0 0,0 0-1 0 0,1 0 0 0 0,-1 0 0 0 0,0-1 0 0 0,-1 1 0 0 0,1 0 0 0 0,0 0 0 0 0,0 0 0 0 0,0 0 1 0 0,-1 0-1 0 0,1 0 0 0 0,0 0 0 0 0,-1 0 0 0 0,0-1 0 0 0,0-1 69 0 0,-1 0 1 0 0,0 0-1 0 0,1 0 0 0 0,-1 0 0 0 0,0 1 0 0 0,0-1 1 0 0,-1 1-1 0 0,1 0 0 0 0,-1 0 0 0 0,1 0 0 0 0,-1 0 1 0 0,1 0-1 0 0,-1 0 0 0 0,0 0 0 0 0,0 1 1 0 0,0 0-1 0 0,0-1 0 0 0,0 1 0 0 0,0 0 0 0 0,-6 0 1 0 0,5 1-143 0 0,1 0 1 0 0,0 0 0 0 0,0 1-1 0 0,-1-1 1 0 0,1 1 0 0 0,0 0-1 0 0,0 0 1 0 0,0 0 0 0 0,0 1-1 0 0,0-1 1 0 0,0 1 0 0 0,0 0 0 0 0,0 0-1 0 0,0 0 1 0 0,1 0 0 0 0,-1 0-1 0 0,1 0 1 0 0,0 1 0 0 0,-1-1-1 0 0,-2 5 1 0 0,-6 9 0 0 0,0 1 1 0 0,2 0-1 0 0,0 0 1 0 0,0 0-1 0 0,2 1 1 0 0,0 1-1 0 0,2-1 0 0 0,0 1 1 0 0,0 0-1 0 0,2 0 1 0 0,0 0-1 0 0,2 1 1 0 0,0-1-1 0 0,1 1 0 0 0,4 30 1 0 0,-4-46-22 0 0,1 0-1 0 0,0-1 1 0 0,0 1 0 0 0,0-1 0 0 0,0 1 0 0 0,1-1 0 0 0,-1 0 0 0 0,1 1-1 0 0,0-1 1 0 0,0 0 0 0 0,0 0 0 0 0,0 0 0 0 0,0 0 0 0 0,1-1 0 0 0,0 1-1 0 0,-1-1 1 0 0,1 1 0 0 0,0-1 0 0 0,0 0 0 0 0,0 0 0 0 0,0 0 0 0 0,1-1-1 0 0,-1 1 1 0 0,0-1 0 0 0,1 1 0 0 0,-1-1 0 0 0,5 0 0 0 0,-3 0-11 0 0,0-1 0 0 0,0 0 0 0 0,0 0 0 0 0,0 0 0 0 0,0-1 0 0 0,1 1 0 0 0,-1-1 0 0 0,0-1 0 0 0,0 1 0 0 0,-1-1 1 0 0,1 0-1 0 0,0 0 0 0 0,0 0 0 0 0,-1 0 0 0 0,1-1 0 0 0,-1 0 0 0 0,0 0 0 0 0,0 0 0 0 0,4-5 0 0 0,6-5-167 0 0,-1-2-1 0 0,-1 0 0 0 0,0 0 1 0 0,-1-1-1 0 0,-1 0 0 0 0,15-32 1 0 0,-20 38 148 0 0,-1 0 1 0 0,0 0-1 0 0,-1 0 1 0 0,0 0-1 0 0,-1-1 1 0 0,0 0-1 0 0,0 1 1 0 0,-1-1-1 0 0,-1 0 1 0 0,0 1-1 0 0,0-1 1 0 0,-1 0-1 0 0,-4-18 1 0 0,5 29 17 0 0,1 0 1 0 0,-1 0-1 0 0,0-1 1 0 0,0 1-1 0 0,0 0 1 0 0,0 0-1 0 0,0-1 1 0 0,0 1 0 0 0,0 0-1 0 0,0 0 1 0 0,0-1-1 0 0,0 1 1 0 0,0 0-1 0 0,-1 0 1 0 0,1-1 0 0 0,0 1-1 0 0,0 0 1 0 0,0 0-1 0 0,0 0 1 0 0,0-1-1 0 0,0 1 1 0 0,0 0 0 0 0,-1 0-1 0 0,1 0 1 0 0,0-1-1 0 0,0 1 1 0 0,0 0-1 0 0,0 0 1 0 0,-1 0-1 0 0,1 0 1 0 0,0-1 0 0 0,0 1-1 0 0,-1 0 1 0 0,1 0-1 0 0,0 0 1 0 0,0 0-1 0 0,0 0 1 0 0,-1 0 0 0 0,1 0-1 0 0,0 0 1 0 0,0 0-1 0 0,-1 0 1 0 0,1 0-1 0 0,0 0 1 0 0,-1 0-1 0 0,-4 13-68 0 0,0 21 21 0 0,6-11 68 0 0,0 1 0 0 0,2 0 1 0 0,1-1-1 0 0,0 0 0 0 0,9 25 0 0 0,-8-33-174 0 0,1 0 0 0 0,0-1 0 0 0,1 1 1 0 0,0-2-1 0 0,1 1 0 0 0,1-1 0 0 0,0 0 0 0 0,18 19 0 0 0,-26-31-56 0 0,0 0-1 0 0,0 0 1 0 0,0 0 0 0 0,0 0-1 0 0,0 0 1 0 0,0 0 0 0 0,0 0-1 0 0,0-1 1 0 0,0 1-1 0 0,1 0 1 0 0,-1-1 0 0 0,0 1-1 0 0,0-1 1 0 0,1 1 0 0 0,-1-1-1 0 0,0 0 1 0 0,1 0-1 0 0,-1 1 1 0 0,1-1 0 0 0,-1 0-1 0 0,0 0 1 0 0,1 0 0 0 0,-1-1-1 0 0,0 1 1 0 0,1 0-1 0 0,-1 0 1 0 0,0-1 0 0 0,1 1-1 0 0,-1-1 1 0 0,0 1-1 0 0,1-1 1 0 0,-1 1 0 0 0,1-2-1 0 0,4-5-2526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10458 0 0,'-2'1'60'0'0,"1"-1"0"0"0,-1 1 0 0 0,1-1-1 0 0,-1 1 1 0 0,0 0 0 0 0,1-1 0 0 0,-1 1-1 0 0,1 0 1 0 0,0 0 0 0 0,-1 0 0 0 0,1 0 0 0 0,0 1-1 0 0,0-1 1 0 0,-1 0 0 0 0,1 0 0 0 0,0 1-1 0 0,0-1 1 0 0,1 1 0 0 0,-1-1 0 0 0,0 1-1 0 0,0-1 1 0 0,1 1 0 0 0,-1 0 0 0 0,1-1 0 0 0,-1 1-1 0 0,1 0 1 0 0,0-1 0 0 0,-1 1 0 0 0,1 0-1 0 0,0-1 1 0 0,0 1 0 0 0,0 0 0 0 0,1-1 0 0 0,-1 4-1 0 0,2 9-86 0 0,1-1 0 0 0,0 1 0 0 0,7 20 0 0 0,-2-7 232 0 0,7 33-43 0 0,-2-6 710 0 0,10 77 1 0 0,-18-73-358 0 0,-4-45-9 0 0,-5-40-162 0 0,-3-22-285 0 0,3 0-1 0 0,1-1 0 0 0,3 1 0 0 0,8-72 0 0 0,-7 116-54 0 0,0-1 0 0 0,1 1 0 0 0,-1-1-1 0 0,1 1 1 0 0,0 0 0 0 0,1 0 0 0 0,-1-1 0 0 0,1 2 0 0 0,0-1-1 0 0,0 0 1 0 0,0 0 0 0 0,1 1 0 0 0,0 0 0 0 0,-1 0 0 0 0,2 0-1 0 0,-1 0 1 0 0,7-4 0 0 0,-6 5-97 0 0,-1 1 0 0 0,0 0 0 0 0,1 0 0 0 0,-1 1 0 0 0,1-1 0 0 0,0 1 0 0 0,-1 0 0 0 0,1 1 0 0 0,0-1 0 0 0,0 1 0 0 0,0 0 0 0 0,-1 0 0 0 0,1 0 0 0 0,0 0 0 0 0,0 1 0 0 0,-1 0 0 0 0,1 0 0 0 0,0 0 0 0 0,-1 1 0 0 0,8 3 0 0 0,-7-3-717 0 0,-1 0-1 0 0,0 0 1 0 0,0 0 0 0 0,1-1 0 0 0,-1 0 0 0 0,0 0 0 0 0,1 0-1 0 0,0 0 1 0 0,-1-1 0 0 0,1 0 0 0 0,4 0 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 9474 0 0,'-1'0'126'0'0,"-1"0"-1"0"0,1 1 1 0 0,0 0 0 0 0,0-1-1 0 0,0 1 1 0 0,0 0-1 0 0,0-1 1 0 0,0 1 0 0 0,0 0-1 0 0,1 0 1 0 0,-1 0 0 0 0,0 0-1 0 0,0 0 1 0 0,1 0-1 0 0,-1 0 1 0 0,0 0 0 0 0,1 0-1 0 0,-1 0 1 0 0,1 0 0 0 0,-1 1-1 0 0,1-1 1 0 0,0 0-1 0 0,0 0 1 0 0,-1 0 0 0 0,1 1-1 0 0,0 1 1 0 0,-4 39 1273 0 0,4-39-1194 0 0,-2 67 817 0 0,4 0 1 0 0,2 0 0 0 0,4 0-1 0 0,3-1 1 0 0,23 83 0 0 0,-28-135-953 0 0,-1 1 1 0 0,2-1-1 0 0,1-1 1 0 0,12 22-1 0 0,-17-33-36 0 0,0 0 0 0 0,0 0 1 0 0,1 0-1 0 0,-1 0 0 0 0,1-1 0 0 0,1 1 0 0 0,-1-1 1 0 0,0 0-1 0 0,1-1 0 0 0,0 1 0 0 0,0-1 0 0 0,0 0 1 0 0,0 0-1 0 0,1 0 0 0 0,-1-1 0 0 0,11 4 0 0 0,-14-6-83 0 0,0 0 0 0 0,0 0 0 0 0,-1 0 0 0 0,1 0 0 0 0,0 0 0 0 0,-1 0 0 0 0,1 0 0 0 0,0 0 0 0 0,-1-1 0 0 0,1 1-1 0 0,0-1 1 0 0,-1 1 0 0 0,1-1 0 0 0,-1 0 0 0 0,1 0 0 0 0,-1 1 0 0 0,1-1 0 0 0,-1 0 0 0 0,1 0 0 0 0,0-2 0 0 0,1 0-168 0 0,0 0 0 0 0,-1 0 1 0 0,1 0-1 0 0,-1-1 1 0 0,0 1-1 0 0,0-1 0 0 0,0 1 1 0 0,2-6-1 0 0,-2 1-718 0 0,1 0 0 0 0,-1 0 0 0 0,0 0 0 0 0,-1 0 0 0 0,0 0 0 0 0,0 0 0 0 0,-1 0 0 0 0,-1-10-1 0 0,1 14 283 0 0,-1 0-1 0 0,1-1 1 0 0,-1 1-1 0 0,-1 0 0 0 0,1 0 1 0 0,0 0-1 0 0,-1 0 1 0 0,-3-6-1 0 0,-2 3-1919 0 0</inkml:trace>
  <inkml:trace contextRef="#ctx0" brushRef="#br0" timeOffset="1">45 513 12363 0 0,'-6'-2'583'0'0,"3"1"-438"0"0,0 0-1 0 0,1 1 1 0 0,-1-1 0 0 0,0 0-1 0 0,0 1 1 0 0,0 0 0 0 0,0-1-1 0 0,0 1 1 0 0,0 0 0 0 0,0 1-1 0 0,-3 0 1 0 0,125-45 1917 0 0,-63 22-2537 0 0,113-26 1 0 0,-15 15-9121 0 0,-144 31 8493 0 0,12-3-2108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47 8258 0 0,'-1'8'3898'0'0,"1"-8"-3818"0"0,0 0 0 0 0,0 0-1 0 0,0 0 1 0 0,0 0-1 0 0,-1 0 1 0 0,1 0-1 0 0,0 0 1 0 0,0 0-1 0 0,-1 0 1 0 0,19 9 2366 0 0,19-6-1375 0 0,-1-3 0 0 0,1-1 0 0 0,0-1 1 0 0,53-12-1 0 0,-63 9-2532 0 0,-18 4 169 0 0,0-1-1 0 0,1-1 0 0 0,-1 0 1 0 0,-1 0-1 0 0,1 0 1 0 0,0-1-1 0 0,-1-1 0 0 0,0 1 1 0 0,0-1-1 0 0,8-7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9450 0 0,'-1'1'236'0'0,"0"1"0"0"0,0-1 0 0 0,0 1 0 0 0,1-1 0 0 0,-1 1 0 0 0,1 0 0 0 0,-1 0 0 0 0,1-1 0 0 0,-1 1 0 0 0,1 0 0 0 0,0 0 0 0 0,0-1 0 0 0,-1 1 0 0 0,2 0 0 0 0,-1 0 0 0 0,0 0 0 0 0,0 1 0 0 0,8 39 1431 0 0,-3-22-953 0 0,31 201 2785 0 0,17 111-2937 0 0,-50-312 396 0 0,-1 0-4961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26 148 9818 0 0,'-2'-1'376'0'0,"-1"0"0"0"0,1 0 0 0 0,-1 0 0 0 0,1 0 0 0 0,0 0 0 0 0,0-1 0 0 0,0 1 0 0 0,-1-1 0 0 0,-2-3 0 0 0,8-1 457 0 0,15-1 183 0 0,43-4-111 0 0,1 2-1 0 0,-1 3 1 0 0,105 3-1 0 0,-145 3-873 0 0,-8 0-302 0 0,-1 0 1 0 0,0-1-1 0 0,0-1 0 0 0,19-5 0 0 0,-27 7 206 0 0,-1-1 0 0 0,0 0 0 0 0,0 0 0 0 0,0-1 0 0 0,0 1-1 0 0,0-1 1 0 0,0 0 0 0 0,0 1 0 0 0,0-1 0 0 0,0 0 0 0 0,-1-1-1 0 0,1 1 1 0 0,-1 0 0 0 0,0-1 0 0 0,0 0 0 0 0,1 1 0 0 0,-2-1-1 0 0,1 0 1 0 0,0 0 0 0 0,-1 0 0 0 0,3-5 0 0 0,2-11-407 0 0,-11 33 357 0 0,1 1 510 0 0,1-1 0 0 0,0 1 0 0 0,1 0 0 0 0,1 0-1 0 0,0 0 1 0 0,1 18 0 0 0,3 3 550 0 0,10 50 0 0 0,-10-71-761 0 0,16 65 453 0 0,-18-74-604 0 0,1-1 1 0 0,1 0 0 0 0,-1 1 0 0 0,1-1 0 0 0,0 0-1 0 0,0 0 1 0 0,0 0 0 0 0,0-1 0 0 0,1 1-1 0 0,0-1 1 0 0,6 6 0 0 0,-9-9-25 0 0,1 0 1 0 0,-1 0-1 0 0,0-1 0 0 0,0 1 1 0 0,0 0-1 0 0,1-1 0 0 0,-1 1 1 0 0,0-1-1 0 0,1 1 0 0 0,-1-1 1 0 0,1 1-1 0 0,-1-1 0 0 0,0 0 1 0 0,1 0-1 0 0,-1 0 1 0 0,1 0-1 0 0,-1 0 0 0 0,1 0 1 0 0,-1 0-1 0 0,0 0 0 0 0,1-1 1 0 0,-1 1-1 0 0,1 0 0 0 0,-1-1 1 0 0,0 1-1 0 0,1-1 0 0 0,-1 0 1 0 0,0 1-1 0 0,0-1 0 0 0,0 0 1 0 0,1 0-1 0 0,-1 0 0 0 0,0 0 1 0 0,0 0-1 0 0,0 0 0 0 0,0 0 1 0 0,0 0-1 0 0,-1 0 0 0 0,1 0 1 0 0,1-3-1 0 0,4-7-21 0 0,0 1-1 0 0,-1-1 0 0 0,0-1 1 0 0,3-12-1 0 0,1 2-130 0 0,36-105-1510 0 0,0 4-498 0 0,-45 123 2144 0 0,0 0 0 0 0,0 0 1 0 0,0 0-1 0 0,0 0 1 0 0,0 0-1 0 0,0 0 1 0 0,0 1-1 0 0,0-1 1 0 0,0 0-1 0 0,0 0 1 0 0,1 0-1 0 0,-1 0 1 0 0,0 0-1 0 0,0 0 1 0 0,0 0-1 0 0,0 0 1 0 0,0 0-1 0 0,0 0 1 0 0,0 0-1 0 0,1 0 1 0 0,-1 0-1 0 0,0 0 1 0 0,0 0-1 0 0,0 0 1 0 0,0 0-1 0 0,0 0 1 0 0,0 0-1 0 0,0 0 0 0 0,1 0 1 0 0,-1 0-1 0 0,0 0 1 0 0,0 0-1 0 0,0 0 1 0 0,0-1-1 0 0,0 1 1 0 0,0 0-1 0 0,0 0 1 0 0,0 0-1 0 0,0 0 1 0 0,1 0-1 0 0,-1 0 1 0 0,0 0-1 0 0,0 0 1 0 0,0 0-1 0 0,0 0 1 0 0,0-1-1 0 0,0 1 1 0 0,0 0-1 0 0,0 0 1 0 0,0 0-1 0 0,0 0 1 0 0,0 0-1 0 0,0 0 1 0 0,0 0-1 0 0,0-1 1 0 0,0 1-1 0 0,0 0 0 0 0,0 0 1 0 0,0 0-1 0 0,0 0 1 0 0,0 0-1 0 0,0 0 1 0 0,0 0-1 0 0,0-1 1 0 0,0 1-1 0 0,0 0 1 0 0,0 0-1 0 0,0 0 1 0 0,0 0-1 0 0,1 12-155 0 0,-3 22 162 0 0,2-32-11 0 0,-1 16 224 0 0,2-1 1 0 0,-1 1-1 0 0,2-1 0 0 0,1 1 0 0 0,0-1 1 0 0,6 19-1 0 0,-8-30-149 0 0,1 0-1 0 0,0 0 1 0 0,0 0 0 0 0,1 0 0 0 0,0 0 0 0 0,0 0-1 0 0,0-1 1 0 0,0 0 0 0 0,1 0 0 0 0,0 0 0 0 0,0 0-1 0 0,1 0 1 0 0,-1-1 0 0 0,1 1 0 0 0,0-1 0 0 0,0-1-1 0 0,0 1 1 0 0,1-1 0 0 0,-1 0 0 0 0,8 3 0 0 0,-11-5-44 0 0,0 0 1 0 0,1-1-1 0 0,0 1 1 0 0,-1-1 0 0 0,1 0-1 0 0,-1 0 1 0 0,1 0-1 0 0,-1 0 1 0 0,1 0-1 0 0,-1 0 1 0 0,1-1 0 0 0,-1 1-1 0 0,1-1 1 0 0,-1 0-1 0 0,1 0 1 0 0,-1 1 0 0 0,0-2-1 0 0,4-1 1 0 0,-2 1 7 0 0,0-1 1 0 0,-1 0 0 0 0,1-1 0 0 0,-1 1-1 0 0,0-1 1 0 0,0 1 0 0 0,0-1-1 0 0,0 0 1 0 0,2-6 0 0 0,4-7-111 0 0,-2-1 1 0 0,0 0 0 0 0,8-33-1 0 0,-14 48 42 0 0,19-95-4170 0 0,-18 82 1984 0 0,-1 0-1 0 0,-1 0 1 0 0,0 0-1 0 0,-3-19 1 0 0,1 17-1214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1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76 5689 0 0,'-3'4'387'0'0,"0"0"0"0"0,0 0 1 0 0,1 1-1 0 0,-1-1 0 0 0,1 0 0 0 0,0 1 0 0 0,0 0 0 0 0,1-1 0 0 0,-1 1 0 0 0,1 0 0 0 0,0 0 0 0 0,0 0 1 0 0,1 6-1 0 0,-1 70 3438 0 0,2-64-3129 0 0,-1 8 242 0 0,1 10 457 0 0,1 0 1 0 0,12 67 0 0 0,-12-94-1285 0 0,0 0 0 0 0,0 0 0 0 0,1 0 0 0 0,0 0 0 0 0,1 0 0 0 0,-1-1 0 0 0,1 1 0 0 0,1-1 0 0 0,0 0 1 0 0,0 0-1 0 0,0-1 0 0 0,0 1 0 0 0,1-1 0 0 0,0 0 0 0 0,1-1 0 0 0,-1 0 0 0 0,14 8 0 0 0,-17-11-87 0 0,1 0-1 0 0,-1 0 0 0 0,1-1 1 0 0,0 1-1 0 0,0-1 1 0 0,0 0-1 0 0,-1-1 1 0 0,1 1-1 0 0,0 0 0 0 0,0-1 1 0 0,0 0-1 0 0,0 0 1 0 0,0 0-1 0 0,0-1 0 0 0,0 1 1 0 0,0-1-1 0 0,8-2 1 0 0,-6 0 9 0 0,-1 0 0 0 0,1 0 0 0 0,0-1 0 0 0,-1 1 0 0 0,0-1 0 0 0,1 0 0 0 0,-2-1 0 0 0,1 1 0 0 0,0-1 0 0 0,3-6 0 0 0,5-7 24 0 0,0-1 1 0 0,-2 0-1 0 0,-1-1 1 0 0,0 0-1 0 0,9-30 1 0 0,-15 37-65 0 0,0-1 0 0 0,-1 1 0 0 0,-1-1 1 0 0,0 0-1 0 0,-1 0 0 0 0,0 0 0 0 0,-1 0 0 0 0,-1 0 0 0 0,0 0 1 0 0,-1 0-1 0 0,0 0 0 0 0,-2 0 0 0 0,1 0 0 0 0,-1 1 1 0 0,-1 0-1 0 0,-1 0 0 0 0,0 0 0 0 0,0 1 0 0 0,-1-1 1 0 0,-1 2-1 0 0,0-1 0 0 0,-1 1 0 0 0,0 0 0 0 0,0 1 0 0 0,-1 0 1 0 0,-1 0-1 0 0,-16-11 0 0 0,23 18-70 0 0,0 1-1 0 0,-1 0 1 0 0,1 0-1 0 0,-1 0 1 0 0,1 0-1 0 0,-1 1 1 0 0,0-1-1 0 0,0 1 0 0 0,1 0 1 0 0,-1 1-1 0 0,0-1 1 0 0,0 1-1 0 0,0 0 1 0 0,0 0-1 0 0,0 1 1 0 0,1 0-1 0 0,-1-1 1 0 0,-9 4-1 0 0,7-1-828 0 0,0-1-1 0 0,0 2 1 0 0,1-1-1 0 0,-11 7 1 0 0,-23 23-10067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216 130 4329 0 0,'-2'-4'505'0'0,"0"-1"0"0"0,0 1 0 0 0,1-1 0 0 0,-1 1 1 0 0,1-1-1 0 0,0 1 0 0 0,0-1 0 0 0,0 0 0 0 0,1-6 0 0 0,0 8-394 0 0,0 0-1 0 0,0 0 1 0 0,0 0-1 0 0,-1 0 1 0 0,1 0-1 0 0,0 1 0 0 0,-1-1 1 0 0,0 0-1 0 0,0 0 1 0 0,0 0-1 0 0,0 1 1 0 0,0-1-1 0 0,0 1 1 0 0,-1-1-1 0 0,1 1 0 0 0,-1-1 1 0 0,0 1-1 0 0,0 0 1 0 0,0 0-1 0 0,0 0 1 0 0,0 0-1 0 0,0 0 1 0 0,0 0-1 0 0,-1 0 1 0 0,-3-1-1 0 0,2 1-49 0 0,1 0 0 0 0,-1 1-1 0 0,0-1 1 0 0,0 1 0 0 0,0 0 0 0 0,0 0 0 0 0,0 1-1 0 0,0-1 1 0 0,0 1 0 0 0,0 0 0 0 0,0 0 0 0 0,0 0-1 0 0,0 1 1 0 0,0-1 0 0 0,0 1 0 0 0,0 0 0 0 0,0 0 0 0 0,0 0-1 0 0,0 1 1 0 0,1 0 0 0 0,-1-1 0 0 0,0 1 0 0 0,1 0-1 0 0,-1 1 1 0 0,1-1 0 0 0,0 1 0 0 0,0-1 0 0 0,0 1-1 0 0,0 0 1 0 0,0 0 0 0 0,1 0 0 0 0,-1 0 0 0 0,1 1-1 0 0,-3 4 1 0 0,-1 4 21 0 0,0-1 1 0 0,1 1-1 0 0,1-1 0 0 0,-1 2 0 0 0,2-1 1 0 0,0 0-1 0 0,0 1 0 0 0,1-1 0 0 0,1 1 0 0 0,0 12 1 0 0,1-10 28 0 0,1-1 1 0 0,0 0 0 0 0,1 0 0 0 0,0 0 0 0 0,1 0 0 0 0,1 0 0 0 0,9 24 0 0 0,-11-35-102 0 0,-1 0 0 0 0,1 1 0 0 0,0-1 1 0 0,0 0-1 0 0,0 0 0 0 0,0 0 0 0 0,0 0 1 0 0,1-1-1 0 0,-1 1 0 0 0,1 0 0 0 0,0-1 1 0 0,0 0-1 0 0,-1 0 0 0 0,2 0 0 0 0,-1 0 1 0 0,0 0-1 0 0,0-1 0 0 0,1 1 0 0 0,-1-1 1 0 0,0 0-1 0 0,1 0 0 0 0,0 0 0 0 0,-1 0 1 0 0,1-1-1 0 0,-1 1 0 0 0,1-1 1 0 0,0 0-1 0 0,-1 0 0 0 0,1 0 0 0 0,0-1 1 0 0,-1 1-1 0 0,1-1 0 0 0,-1 0 0 0 0,1 0 1 0 0,5-3-1 0 0,-3 1-109 0 0,1 0 0 0 0,-1-1 0 0 0,0 0-1 0 0,1-1 1 0 0,-2 1 0 0 0,1-1 0 0 0,-1 0 0 0 0,1 0 0 0 0,-1-1 0 0 0,-1 0 0 0 0,1 0-1 0 0,-1 0 1 0 0,0 0 0 0 0,-1-1 0 0 0,1 1 0 0 0,3-13 0 0 0,-1 4-530 0 0,-1 0 0 0 0,0-1 0 0 0,-1 1 1 0 0,-1-1-1 0 0,0 0 0 0 0,0-27 0 0 0,-7-14-288 0 0,4 52 929 0 0,-1 1-1 0 0,0 0 0 0 0,0 0 1 0 0,-1 1-1 0 0,1-1 1 0 0,-1 0-1 0 0,1 0 0 0 0,-1 1 1 0 0,0-1-1 0 0,-1 1 1 0 0,-3-6-1 0 0,6 9 22 0 0,-1 0-1 0 0,1-1 1 0 0,0 1-1 0 0,0 0 1 0 0,0 0-1 0 0,-1 0 1 0 0,1-1 0 0 0,0 1-1 0 0,0 0 1 0 0,-1 0-1 0 0,1 0 1 0 0,0 0-1 0 0,0 0 1 0 0,-1 0 0 0 0,1 0-1 0 0,0 0 1 0 0,-1-1-1 0 0,1 1 1 0 0,0 0-1 0 0,0 0 1 0 0,-1 0 0 0 0,1 0-1 0 0,0 0 1 0 0,-1 1-1 0 0,1-1 1 0 0,0 0-1 0 0,-1 0 1 0 0,1 0 0 0 0,0 0-1 0 0,0 0 1 0 0,-1 0-1 0 0,1 0 1 0 0,0 1-1 0 0,0-1 1 0 0,-1 0 0 0 0,1 0-1 0 0,0 0 1 0 0,0 0-1 0 0,0 1 1 0 0,-1-1-1 0 0,1 0 1 0 0,-9 17 853 0 0,0 20 66 0 0,9-25-771 0 0,0 0 0 0 0,0 0 0 0 0,1 0 0 0 0,0 0 0 0 0,1 0 0 0 0,1 0 0 0 0,0 0 1 0 0,1-1-1 0 0,0 1 0 0 0,9 17 0 0 0,-9-20-155 0 0,1 0 0 0 0,0 0 1 0 0,1-1-1 0 0,0 0 0 0 0,0 0 1 0 0,1 0-1 0 0,0 0 0 0 0,0-1 1 0 0,1-1-1 0 0,0 1 0 0 0,0-1 1 0 0,18 10-1 0 0,-21-14-234 0 0,0 0 0 0 0,0-1 0 0 0,0 1 0 0 0,0-1 0 0 0,1 0 0 0 0,-1 0 1 0 0,0-1-1 0 0,1 0 0 0 0,6 0 0 0 0,-8 0-384 0 0,-1-1 0 0 0,1 1 0 0 0,-1-1 0 0 0,0 1 0 0 0,1-1 1 0 0,-1 0-1 0 0,0-1 0 0 0,1 1 0 0 0,-1 0 0 0 0,0-1 0 0 0,0 0 0 0 0,0 0 0 0 0,0 0 1 0 0,-1 0-1 0 0,4-3 0 0 0,2-4-2121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4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49 3441 0 0,'-35'4'336'0'0,"31"-3"-238"0"0,0 0 0 0 0,0-1 0 0 0,0 1 0 0 0,1-1 0 0 0,-1 1 0 0 0,0-1 1 0 0,0 0-1 0 0,0-1 0 0 0,0 1 0 0 0,0-1 0 0 0,0 0 0 0 0,0 0 1 0 0,1 0-1 0 0,-1 0 0 0 0,0 0 0 0 0,1-1 0 0 0,-1 0 0 0 0,1 0 0 0 0,-1 0 1 0 0,1 0-1 0 0,-6-5 0 0 0,-1-4 404 0 0,-9-8 850 0 0,18 19-1324 0 0,0 0 1 0 0,0-1-1 0 0,0 1 1 0 0,0 0-1 0 0,0-1 1 0 0,0 1-1 0 0,0 0 0 0 0,0 0 1 0 0,0 0-1 0 0,0 0 1 0 0,0 0-1 0 0,0 0 0 0 0,0 0 1 0 0,0 0-1 0 0,0 0 1 0 0,0 1-1 0 0,0-1 1 0 0,0 0-1 0 0,1 1 0 0 0,-1-1 1 0 0,0 0-1 0 0,0 1 1 0 0,0-1-1 0 0,-1 2 0 0 0,-44 26 313 0 0,31-20 115 0 0,-1 1 0 0 0,2 1 0 0 0,-1 0 0 0 0,1 1 0 0 0,-19 20 0 0 0,31-28-389 0 0,0 0 0 0 0,1 0-1 0 0,-1 0 1 0 0,1 0 0 0 0,-1 1 0 0 0,1-1-1 0 0,0 0 1 0 0,0 1 0 0 0,0-1 0 0 0,1 1-1 0 0,-1 0 1 0 0,1-1 0 0 0,0 1 0 0 0,0-1-1 0 0,0 1 1 0 0,1 0 0 0 0,-1-1 0 0 0,2 4-1 0 0,2 12 101 0 0,1-1 0 0 0,10 23-1 0 0,-1-3-29 0 0,2 23 30 0 0,-3 1 0 0 0,-2 0 1 0 0,-3 1-1 0 0,-2 0 1 0 0,-4 0-1 0 0,-10 125 1 0 0,-11 49 308 0 0,18 357 0 0 0,11-366-83 0 0,12 201 290 0 0,-17-313-568 0 0,-11 124-1 0 0,-26 114 512 0 0,13-173-110 0 0,8 426 562 0 0,10-146-338 0 0,-32 93-129 0 0,24 192 613 0 0,33-365-704 0 0,-10-195-284 0 0,4 254 404 0 0,-9-190-537 0 0,-8-158 71 0 0,-1-43-144 0 0,10 81 1 0 0,3-55 62 0 0,9 68 40 0 0,-20-119-96 0 0,-1 0 1 0 0,-1 0-1 0 0,-1 0 1 0 0,-4 23-1 0 0,-1 5-85 0 0,0 93 0 0 0,14-166-3744 0 0,2-21-475 0 0,1-104-7178 0 0,-8 90 8168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77 691 3273 0 0,'-32'-37'1258'0'0,"28"34"-1095"0"0,0 0 0 0 0,1 0 1 0 0,-1 0-1 0 0,1-1 0 0 0,0 0 1 0 0,0 1-1 0 0,1-1 0 0 0,-1 0 1 0 0,1-1-1 0 0,-1 1 0 0 0,1 0 1 0 0,1-1-1 0 0,-1 1 1 0 0,1-1-1 0 0,-1 1 0 0 0,1-1 1 0 0,0-7-1 0 0,1 6-60 0 0,1 0 0 0 0,-1 0-1 0 0,1 0 1 0 0,1 0 0 0 0,-1 0 0 0 0,1 0 0 0 0,0 1-1 0 0,1-1 1 0 0,-1 0 0 0 0,7-9 0 0 0,2-2 388 0 0,28-29 0 0 0,-14 17 16 0 0,-16 18-327 0 0,26-35 269 0 0,-32 43-381 0 0,-1-1 0 0 0,0 0 0 0 0,0 0 1 0 0,0 0-1 0 0,-1 0 0 0 0,1 0 0 0 0,-1 0 0 0 0,0 0 0 0 0,0-1 0 0 0,0-6 0 0 0,-5-4 570 0 0,3 14-616 0 0,0 0 0 0 0,1 0 0 0 0,-1 0 0 0 0,1 0 0 0 0,0 0 0 0 0,-1 0 0 0 0,1 0 0 0 0,0 0 0 0 0,0 0 0 0 0,-1 0 0 0 0,1 0 0 0 0,0 0 0 0 0,0 0 0 0 0,0 0 0 0 0,0 0 0 0 0,0 0 0 0 0,0 0 0 0 0,1 0 0 0 0,-1 0 0 0 0,1-2 0 0 0,0 1 18 0 0,5-10 509 0 0,-5 12-514 0 0,-1 0 0 0 0,1 0 0 0 0,0 0 0 0 0,-1 0-1 0 0,1 0 1 0 0,-1 0 0 0 0,1 1 0 0 0,0-1 0 0 0,-1 0 0 0 0,1 0 0 0 0,-1 1 0 0 0,1-1 0 0 0,0 0 0 0 0,-1 1 0 0 0,1-1 0 0 0,-1 1 0 0 0,1-1 0 0 0,-1 1 0 0 0,0-1 0 0 0,1 1 0 0 0,-1-1 0 0 0,1 1 0 0 0,6 6 84 0 0,0-2 0 0 0,0 1 0 0 0,0-1 0 0 0,1 0 0 0 0,0-1 1 0 0,0 1-1 0 0,0-2 0 0 0,1 1 0 0 0,-1-1 0 0 0,1 0 1 0 0,13 2-1 0 0,10 0 149 0 0,63 1 0 0 0,1 0 13 0 0,-24 5-75 0 0,1-4 1 0 0,0-3-1 0 0,0-4 1 0 0,0-2-1 0 0,138-23 1 0 0,-87 0-29 0 0,2 6 1 0 0,196-6 0 0 0,-215 26-112 0 0,142-4 54 0 0,-117-4-33 0 0,228-21 169 0 0,-321 22-151 0 0,-15 1-1633 0 0,1 2 1 0 0,38 0-1 0 0,21 0 873 0 0,104-15 0 0 0,-131 12 535 0 0,134-20 200 0 0,184-13 79 0 0,-173 37-128 0 0,-81 3 1 0 0,126-16 0 0 0,156-28-48 0 0,9 6-28 0 0,-324 30 3 0 0,1 3 0 0 0,112 9-1 0 0,171 28-40 0 0,-186-29 50 0 0,-40-2-5 0 0,21 10 27 0 0,173 4 73 0 0,-141-27 28 0 0,98-1 53 0 0,-193 17-113 0 0,-2 6 0 0 0,1 3 0 0 0,175 50 0 0 0,-210-47-93 0 0,0-3 0 0 0,1-3 0 0 0,0-3-1 0 0,0-4 1 0 0,1-2 0 0 0,125-13 0 0 0,-171 10-733 0 0,-17 1-140 0 0,-1 0 1 0 0,1-1-1 0 0,-1 1 0 0 0,1-1 1 0 0,-1-1-1 0 0,1 1 1 0 0,-1-1-1 0 0,0 0 0 0 0,6-3 1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6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3025 0 0,'-5'0'48'0'0,"-2"2"-80"0"0,-4 0-520 0 0,2 2-1249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7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55 188 2865 0 0,'-2'-2'39'0'0,"0"0"0"0"0,-1 0 0 0 0,1 0 0 0 0,0 0-1 0 0,0 0 1 0 0,0-1 0 0 0,0 1 0 0 0,1 0 0 0 0,-1-1 0 0 0,1 0 0 0 0,-1 1 0 0 0,1-1 0 0 0,0 0 0 0 0,0 0 0 0 0,0 0 0 0 0,0 0 0 0 0,1 0 0 0 0,-1 0 0 0 0,1 0 0 0 0,0 0 0 0 0,0 0 0 0 0,0-3 0 0 0,-6-29 81 0 0,1 4-32 0 0,5 27 11 0 0,0 1 1 0 0,0-1-1 0 0,0 1 0 0 0,-1-1 0 0 0,0 0 1 0 0,1 1-1 0 0,-1-1 0 0 0,0 1 1 0 0,-1 0-1 0 0,1-1 0 0 0,-1 1 1 0 0,-3-6-1 0 0,34 12 6037 0 0,44-6-5435 0 0,-63 3-282 0 0,26-2-167 0 0,74-3 372 0 0,191 13 0 0 0,-296-7-608 0 0,0 0-1 0 0,0 0 1 0 0,0 0-1 0 0,0 1 0 0 0,0 0 1 0 0,0-1-1 0 0,0 2 1 0 0,-1-1-1 0 0,6 4 1 0 0,-9-5 0 0 0,0 0 1 0 0,1-1-1 0 0,-1 1 1 0 0,0 0-1 0 0,0 1 1 0 0,0-1-1 0 0,0 0 1 0 0,0 0-1 0 0,-1 0 1 0 0,1 0-1 0 0,0 1 1 0 0,0-1-1 0 0,-1 0 1 0 0,1 1 0 0 0,-1-1-1 0 0,1 1 1 0 0,-1-1-1 0 0,0 1 1 0 0,1-1-1 0 0,-1 1 1 0 0,0-1-1 0 0,0 1 1 0 0,0-1-1 0 0,0 0 1 0 0,0 1-1 0 0,0-1 1 0 0,-1 1 0 0 0,1-1-1 0 0,0 1 1 0 0,-1-1-1 0 0,1 1 1 0 0,-1-1-1 0 0,0 0 1 0 0,1 1-1 0 0,-2 1 1 0 0,-17 22 294 0 0,15-21-220 0 0,1 0 1 0 0,-1 0-1 0 0,1 0 1 0 0,0 1 0 0 0,-4 9-1 0 0,6-12-27 0 0,1 0 0 0 0,0 0 0 0 0,0 1 0 0 0,0-1 0 0 0,0 0 1 0 0,0 0-1 0 0,0 0 0 0 0,1 0 0 0 0,0 4 0 0 0,1 19 237 0 0,-41 137 177 0 0,33-109-276 0 0,2 1 0 0 0,4 58-1 0 0,17 107 130 0 0,-6-97-230 0 0,52 538 288 0 0,-35-204 127 0 0,-18 50-369 0 0,-5-331-35 0 0,31 635 631 0 0,-25-657-720 0 0,7 196 843 0 0,-18-344-852 0 0,-9 613 531 0 0,8-238-599 0 0,3-183 191 0 0,-6-118-19 0 0,-4 0 1 0 0,-33 141 0 0 0,23-132-102 0 0,-38 293-156 0 0,44-294 394 0 0,-6 69 30 0 0,3 17-188 0 0,7-96-83 0 0,6-58 15 0 0,-34 251 46 0 0,24-228-17 0 0,-21 54-1 0 0,-10 35-81 0 0,35-104-171 0 0,0 0 1 0 0,-1-1 0 0 0,-2-1-1 0 0,-14 27 1 0 0,15-43-981 0 0,-22-54-18735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9 670 4281 0 0,'0'0'50'0'0,"0"0"0"0"0,0 0-1 0 0,-1 0 1 0 0,1 0 0 0 0,0 0 0 0 0,-1 0 0 0 0,1 0 0 0 0,0 0 0 0 0,0 0-1 0 0,-1 0 1 0 0,1 0 0 0 0,0 0 0 0 0,0 0 0 0 0,-1 0 0 0 0,1 0 0 0 0,0 0-1 0 0,0 0 1 0 0,-1 0 0 0 0,1 0 0 0 0,0 1 0 0 0,0-1 0 0 0,-1 0 0 0 0,1 0-1 0 0,0 0 1 0 0,0 0 0 0 0,0 1 0 0 0,-1-1 0 0 0,1 0 0 0 0,0 0 0 0 0,0 0-1 0 0,0 1 1 0 0,0-1 0 0 0,-1 0 0 0 0,1 0 0 0 0,0 1 0 0 0,0-1 0 0 0,0 0-1 0 0,0 0 1 0 0,0 1 0 0 0,0-1 0 0 0,0 0 0 0 0,0 0 0 0 0,0 1 0 0 0,0-1-1 0 0,0 0 1 0 0,0 0 0 0 0,0 1 0 0 0,0-1 0 0 0,10 16 2230 0 0,20 11 377 0 0,-18-21-2235 0 0,0-1-1 0 0,1-1 0 0 0,-1 0 1 0 0,1-1-1 0 0,0 0 0 0 0,0-1 1 0 0,0 0-1 0 0,0-1 0 0 0,20-1 1 0 0,3 2-7 0 0,-8 0-224 0 0,0 2 0 0 0,-1 1 1 0 0,43 13-1 0 0,76 35 151 0 0,-10-2 65 0 0,-89-40-215 0 0,0-2 0 0 0,1-2 0 0 0,-1-2 0 0 0,84-1 0 0 0,-2 0 140 0 0,-65 3-189 0 0,0 4 0 0 0,-1 2 0 0 0,76 27 1 0 0,4 0 107 0 0,-110-33-169 0 0,0-1 0 0 0,1-2-1 0 0,38-1 1 0 0,102-7 180 0 0,-161 3-257 0 0,170-14 84 0 0,74-3 18 0 0,-157 21-56 0 0,105 15 0 0 0,-168-13 21 0 0,0-3 0 0 0,-1-1 0 0 0,1-1 1 0 0,0-3-1 0 0,37-6 0 0 0,130-24 137 0 0,-20-1-182 0 0,32 0 35 0 0,113 0 122 0 0,-128 5-80 0 0,242-22-28 0 0,-87 43 82 0 0,-213-8-99 0 0,-37 2-110 0 0,342 10 19 0 0,-437 4 21 0 0,173-3-22 0 0,86 0 34 0 0,63 4 27 0 0,119 39-137 0 0,-314-23 84 0 0,231-2 0 0 0,-280-16 103 0 0,104-8 72 0 0,-161 6-139 0 0,-1-1-1 0 0,0-2 1 0 0,-1-1 0 0 0,31-12 0 0 0,27-18 121 0 0,-83 35-116 0 0,0-1 0 0 0,0-1 0 0 0,0 1 0 0 0,-1-1 0 0 0,1 0 0 0 0,-1 0 0 0 0,0 0 1 0 0,0-1-1 0 0,0 1 0 0 0,-1-1 0 0 0,0 0 0 0 0,0 0 0 0 0,5-10 0 0 0,-8 14-8 0 0,0 0-1 0 0,1 0 1 0 0,-1 0-1 0 0,0 0 0 0 0,0 0 1 0 0,0 0-1 0 0,0 0 1 0 0,0 0-1 0 0,0 0 1 0 0,0 0-1 0 0,0 0 1 0 0,0 0-1 0 0,0 0 1 0 0,0 0-1 0 0,-1 0 0 0 0,1 0 1 0 0,0 0-1 0 0,-1 0 1 0 0,1 0-1 0 0,-1 0 1 0 0,0-1-1 0 0,0 0-1 0 0,0 1 0 0 0,1 0 0 0 0,-1 0 0 0 0,1-1 0 0 0,-1 1 0 0 0,1-1 0 0 0,-1 1 0 0 0,1 0 0 0 0,0-1-1 0 0,0 1 1 0 0,0-1 0 0 0,-1 1 0 0 0,1-1 0 0 0,1 1 0 0 0,-1 0 0 0 0,0-1 0 0 0,1-2 0 0 0,3-9 7 0 0,-1-1 1 0 0,0 0-1 0 0,-1 0 0 0 0,-1 0 1 0 0,0 0-1 0 0,-2-21 0 0 0,-14-88 141 0 0,0 0-145 0 0,14 95-86 0 0,0 15 42 0 0,0 1 0 0 0,1-1 0 0 0,0 0 0 0 0,1 0 0 0 0,1 1-1 0 0,5-23 1 0 0,-3 23-600 0 0,1 1-1 0 0,0-1 1 0 0,0 1-1 0 0,8-11 1 0 0,8-7-4633 0 0,6 1-3376 0 0,-14 16 4247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198 337 7306 0 0,'1'-8'550'0'0,"0"0"1"0"0,0 0 0 0 0,1 1 0 0 0,0-1 0 0 0,0 0 0 0 0,1 1 0 0 0,6-13 0 0 0,-6 14-371 0 0,0 0 0 0 0,-1-1 0 0 0,1 1 0 0 0,-1-1 1 0 0,0 0-1 0 0,-1 0 0 0 0,0 0 0 0 0,0 0 0 0 0,0 0 1 0 0,-1 0-1 0 0,0-9 0 0 0,-3 4 107 0 0,1 0 0 0 0,-2 0 0 0 0,0 0 1 0 0,0 1-1 0 0,-12-21 0 0 0,12 24-248 0 0,0 1 0 0 0,-1 0 0 0 0,0 0 0 0 0,0 0 0 0 0,0 1 0 0 0,-1-1 0 0 0,0 1 1 0 0,0 1-1 0 0,-11-8 0 0 0,16 12-16 0 0,-1 0 0 0 0,0 0-1 0 0,0 0 1 0 0,0 0 0 0 0,1 1 0 0 0,-1-1 0 0 0,0 0 0 0 0,0 1 0 0 0,0 0 0 0 0,0-1 0 0 0,0 1-1 0 0,0 0 1 0 0,0 0 0 0 0,0 0 0 0 0,0 0 0 0 0,0 0 0 0 0,0 1 0 0 0,0-1 0 0 0,0 1 0 0 0,0-1 0 0 0,0 1-1 0 0,-2 0 1 0 0,1 2 7 0 0,0-1 0 0 0,-1 0 0 0 0,1 1-1 0 0,0 0 1 0 0,0-1 0 0 0,0 1 0 0 0,0 0-1 0 0,1 1 1 0 0,-1-1 0 0 0,-2 5 0 0 0,-3 6 38 0 0,1 1 1 0 0,0 0-1 0 0,1 0 1 0 0,-5 23-1 0 0,3-4 79 0 0,2 0 0 0 0,1 0 0 0 0,2 1 0 0 0,3 67 0 0 0,27 138 57 0 0,-17-183-213 0 0,3-1 0 0 0,27 72 0 0 0,-30-109 343 0 0,1-11-3744 0 0,-3-35-6311 0 0,-23-10 7472 0 0,8 23 238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36 108 10442 0 0,'-28'-2'3634'0'0,"21"1"-3084"0"0,24 1-93 0 0,58-2-717 0 0,0-3 1 0 0,111-21-1 0 0,-126 12-4981 0 0,96-33 0 0 0,-144 42 4630 0 0,0-1-1440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74 3209 0 0,'-3'0'292'0'0,"0"0"0"0"0,-1 1 0 0 0,1 0 0 0 0,0 0-1 0 0,0 0 1 0 0,0 0 0 0 0,0 0 0 0 0,0 1 0 0 0,0-1 0 0 0,1 1 0 0 0,-1 0 0 0 0,0-1 0 0 0,1 1 0 0 0,-1 1 0 0 0,1-1 0 0 0,0 0 0 0 0,-1 1 0 0 0,1-1 0 0 0,0 1 0 0 0,1-1 0 0 0,-1 1 0 0 0,0 0 0 0 0,1 0 0 0 0,0 0 0 0 0,-2 4 0 0 0,-1 4 68 0 0,0 0 0 0 0,1 0 1 0 0,0 0-1 0 0,1 0 0 0 0,-1 22 0 0 0,2-14-24 0 0,2 0 0 0 0,0 0-1 0 0,1-1 1 0 0,1 1 0 0 0,1-1-1 0 0,0 1 1 0 0,2-1 0 0 0,7 19-1 0 0,-10-30-194 0 0,1 0-1 0 0,-1-1 0 0 0,1 1 1 0 0,1-1-1 0 0,-1 0 1 0 0,1 0-1 0 0,0-1 0 0 0,0 1 1 0 0,1-1-1 0 0,6 5 0 0 0,-8-7-81 0 0,0 0 0 0 0,1-1-1 0 0,-1 0 1 0 0,1 0-1 0 0,0 0 1 0 0,-1-1-1 0 0,1 1 1 0 0,0-1-1 0 0,0 0 1 0 0,0-1-1 0 0,0 1 1 0 0,-1-1-1 0 0,1 0 1 0 0,0 0-1 0 0,0 0 1 0 0,9-3-1 0 0,-7 2-35 0 0,-1-1 1 0 0,1-1-1 0 0,0 1 0 0 0,-1-1 0 0 0,0-1 0 0 0,0 1 1 0 0,0-1-1 0 0,0 0 0 0 0,0 0 0 0 0,-1-1 0 0 0,1 1 1 0 0,-1-1-1 0 0,-1-1 0 0 0,1 1 0 0 0,-1 0 0 0 0,0-1 1 0 0,0 0-1 0 0,0 0 0 0 0,-1 0 0 0 0,0-1 0 0 0,3-8 1 0 0,-1 2-20 0 0,-1-1 1 0 0,0 1 0 0 0,-1-1 0 0 0,0 0 0 0 0,-1 0 0 0 0,-1 0 0 0 0,0 0-1 0 0,-1-1 1 0 0,-2-22 0 0 0,0 31-4 0 0,0-1-1 0 0,0 1 1 0 0,0 0-1 0 0,-1-1 1 0 0,0 1 0 0 0,0 0-1 0 0,0 1 1 0 0,-1-1-1 0 0,0 1 1 0 0,0-1 0 0 0,0 1-1 0 0,-1 0 1 0 0,0 1-1 0 0,0-1 1 0 0,0 1-1 0 0,0 0 1 0 0,-1 0 0 0 0,1 1-1 0 0,-1-1 1 0 0,0 1-1 0 0,0 1 1 0 0,0-1 0 0 0,-1 1-1 0 0,1 0 1 0 0,-7-1-1 0 0,6 1-61 0 0,-1 0 1 0 0,1 1-1 0 0,0-1 0 0 0,0 2 0 0 0,-1-1 0 0 0,1 1 0 0 0,0 0 0 0 0,-1 1 0 0 0,1-1 0 0 0,0 2 0 0 0,-1-1 0 0 0,1 1 1 0 0,0 0-1 0 0,0 0 0 0 0,0 1 0 0 0,1 0 0 0 0,-1 0 0 0 0,1 1 0 0 0,-1 0 0 0 0,1 0 0 0 0,0 0 0 0 0,-8 8 0 0 0,13-11-50 0 0,0 0-1 0 0,0 0 0 0 0,0 0 0 0 0,0 0 0 0 0,1 0 0 0 0,-1 0 0 0 0,0 0 0 0 0,0 0 0 0 0,1 0 0 0 0,-1 0 0 0 0,1 0 0 0 0,-1 1 1 0 0,1-1-1 0 0,0 0 0 0 0,-1 0 0 0 0,1 1 0 0 0,0-1 0 0 0,0 0 0 0 0,0 1 0 0 0,0-1 0 0 0,0 0 0 0 0,0 0 0 0 0,0 3 0 0 0,1-3-143 0 0,0 0 0 0 0,-1 0-1 0 0,1 0 1 0 0,0 0-1 0 0,0 0 1 0 0,0 0-1 0 0,0 0 1 0 0,0 0-1 0 0,0 0 1 0 0,0-1-1 0 0,1 1 1 0 0,-1 0 0 0 0,0-1-1 0 0,0 1 1 0 0,1-1-1 0 0,-1 1 1 0 0,0-1-1 0 0,2 1 1 0 0,5 1-787 0 0,0-1 1 0 0,1 0-1 0 0,-1 0 0 0 0,0-1 1 0 0,16-1-1 0 0,-1-2-1567 0 0</inkml:trace>
  <inkml:trace contextRef="#ctx0" brushRef="#br0" timeOffset="1">543 66 8698 0 0,'-2'0'136'0'0,"0"0"0"0"0,0 0 0 0 0,0 1 1 0 0,0-1-1 0 0,0 0 0 0 0,-1 1 0 0 0,1-1 0 0 0,0 1 1 0 0,0 0-1 0 0,0 0 0 0 0,0-1 0 0 0,0 1 0 0 0,1 1 1 0 0,-1-1-1 0 0,0 0 0 0 0,0 0 0 0 0,1 1 0 0 0,-1-1 1 0 0,-2 3-1 0 0,2-1-49 0 0,1 0 0 0 0,-1 0-1 0 0,0 0 1 0 0,1 0 0 0 0,0 0 0 0 0,0 0 0 0 0,0 1 0 0 0,0-1 0 0 0,0 1 0 0 0,1-1 0 0 0,-1 4-1 0 0,1 10 168 0 0,0 0-1 0 0,1 0 1 0 0,1-1-1 0 0,5 18 0 0 0,-5-21 288 0 0,0-3-302 0 0,1 0 1 0 0,0-1-1 0 0,0 1 0 0 0,1-1 0 0 0,0 1 0 0 0,1-1 0 0 0,0 0 0 0 0,0-1 0 0 0,1 1 0 0 0,0-1 0 0 0,0 0 0 0 0,1-1 0 0 0,14 13 0 0 0,-16-16-185 0 0,-1 0 0 0 0,1-1 0 0 0,0 0 1 0 0,1 0-1 0 0,-1 0 0 0 0,0-1 0 0 0,1 1 0 0 0,0-1 0 0 0,-1 0 0 0 0,1-1 0 0 0,0 0 0 0 0,0 0 0 0 0,0 0 0 0 0,0 0 0 0 0,0-1 0 0 0,0 0 0 0 0,0 0 0 0 0,0-1 0 0 0,0 0 0 0 0,0 0 1 0 0,0 0-1 0 0,-1-1 0 0 0,1 1 0 0 0,10-6 0 0 0,-10 3-20 0 0,0 0 0 0 0,0 0 0 0 0,-1-1 0 0 0,1 0 0 0 0,-1 0 0 0 0,0 0 0 0 0,0-1 0 0 0,-1 0 0 0 0,0 0 0 0 0,0 0 0 0 0,0 0-1 0 0,-1 0 1 0 0,0-1 0 0 0,0 0 0 0 0,3-11 0 0 0,-2 8-14 0 0,-1 1-1 0 0,-1-1 1 0 0,0 0-1 0 0,-1 0 1 0 0,1 0-1 0 0,-2 0 0 0 0,0 0 1 0 0,0 0-1 0 0,0 0 1 0 0,-5-19-1 0 0,2 19-18 0 0,-1 0-1 0 0,-1 1 1 0 0,1 0 0 0 0,-2 0-1 0 0,1 0 1 0 0,-1 0-1 0 0,0 1 1 0 0,-1 0 0 0 0,0 1-1 0 0,0-1 1 0 0,-1 1-1 0 0,0 0 1 0 0,0 1 0 0 0,-1 0-1 0 0,1 0 1 0 0,-1 1-1 0 0,-16-7 1 0 0,16 8-31 0 0,-1 0 0 0 0,1 1-1 0 0,-1 0 1 0 0,1 0 0 0 0,-1 1 0 0 0,0 1 0 0 0,0-1 0 0 0,0 2-1 0 0,0-1 1 0 0,0 1 0 0 0,0 1 0 0 0,0 0 0 0 0,0 0-1 0 0,0 1 1 0 0,0 0 0 0 0,1 0 0 0 0,-1 2 0 0 0,-12 4-1 0 0,-34 26-372 0 0,52-31 193 0 0,0 0 0 0 0,0 1-1 0 0,0-1 1 0 0,0 1 0 0 0,1 0-1 0 0,0 0 1 0 0,0 0 0 0 0,0 0-1 0 0,0 0 1 0 0,-3 8 0 0 0,6-12 48 0 0,0 1 1 0 0,-1 0-1 0 0,1-1 1 0 0,0 1-1 0 0,-1-1 1 0 0,1 1-1 0 0,0 0 1 0 0,0-1-1 0 0,0 1 1 0 0,0 0-1 0 0,0-1 0 0 0,0 1 1 0 0,0 0-1 0 0,0-1 1 0 0,0 1-1 0 0,0 0 1 0 0,0-1-1 0 0,0 1 1 0 0,1 0-1 0 0,-1-1 1 0 0,0 1-1 0 0,0 0 1 0 0,1-1-1 0 0,-1 1 0 0 0,0-1 1 0 0,1 1-1 0 0,-1-1 1 0 0,0 1-1 0 0,1-1 1 0 0,-1 1-1 0 0,1 0 1 0 0,1 0-154 0 0,0 0 1 0 0,-1-1-1 0 0,1 1 1 0 0,0 0-1 0 0,0-1 1 0 0,0 1-1 0 0,-1-1 1 0 0,1 0-1 0 0,0 0 1 0 0,0 0-1 0 0,2 0 1 0 0,46-7-3461 0 0,-28 0 1260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8018 0 0,'0'-8'4165'0'0,"7"17"-2779"0"0,10 23-412 0 0,-3 28 796 0 0,-3 0-1 0 0,6 82 1 0 0,2 19-140 0 0,-12-116-1253 0 0,16 49 1 0 0,-19-80-337 0 0,1-1-1 0 0,1 0 1 0 0,-1 1 0 0 0,2-2-1 0 0,0 1 1 0 0,1-1 0 0 0,16 21-1 0 0,-23-32-44 0 0,0 1-1 0 0,0-1 0 0 0,0 0 1 0 0,1 1-1 0 0,-1-1 0 0 0,0 0 1 0 0,1 0-1 0 0,-1 0 0 0 0,1 0 1 0 0,0 0-1 0 0,-1 0 0 0 0,1 0 1 0 0,0-1-1 0 0,-1 1 0 0 0,1-1 1 0 0,0 1-1 0 0,0-1 0 0 0,-1 0 1 0 0,1 1-1 0 0,0-1 0 0 0,0 0 1 0 0,0 0-1 0 0,0 0 0 0 0,2-1 1 0 0,-1 0-12 0 0,0 0 0 0 0,-1-1 0 0 0,1 1 0 0 0,0-1 0 0 0,-1 1 0 0 0,1-1 0 0 0,-1 0 1 0 0,0 0-1 0 0,0 0 0 0 0,0 0 0 0 0,0-1 0 0 0,0 1 0 0 0,2-4 0 0 0,3-5-757 0 0,0-1-1 0 0,-1 0 1 0 0,-1 0-1 0 0,0 0 1 0 0,5-21-1 0 0,-9 26-150 0 0,0 1-1 0 0,0-1 1 0 0,0 1-1 0 0,-1-1 0 0 0,0 1 1 0 0,0-1-1 0 0,-1 1 1 0 0,0 0-1 0 0,0-1 0 0 0,-1 1 1 0 0,1 0-1 0 0,-4-8 1 0 0,-14-23-1604 0 0,9 19 477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48 152 10370 0 0,'-48'0'4773'0'0,"74"0"-2449"0"0,35-7 0 0 0,32-11-1275 0 0,91-35-2083 0 0,-91 19-3191 0 0,8-2-7719 0 0,-93 33 9723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0 6841 0 0,'-1'0'182'0'0,"-1"0"-1"0"0,1 0 0 0 0,0 0 1 0 0,0 0-1 0 0,-1 1 0 0 0,1-1 1 0 0,0 0-1 0 0,-1 0 0 0 0,1 1 0 0 0,0-1 1 0 0,0 1-1 0 0,0-1 0 0 0,0 1 1 0 0,-1 0-1 0 0,1-1 0 0 0,0 1 0 0 0,0 0 1 0 0,0 0-1 0 0,0 0 0 0 0,1-1 1 0 0,-1 1-1 0 0,0 0 0 0 0,0 0 0 0 0,-1 2 1 0 0,1 0-20 0 0,0 0 0 0 0,0-1-1 0 0,1 1 1 0 0,-1 0 0 0 0,1 0 0 0 0,-1-1 0 0 0,1 1 0 0 0,0 0 0 0 0,0 0 0 0 0,0 0 0 0 0,1 3-1 0 0,2 9 43 0 0,1 1-1 0 0,0 0 1 0 0,8 18-1 0 0,-8-24 94 0 0,17 58 509 0 0,13 76 0 0 0,-9-34-459 0 0,-25-108-326 0 0,1 1-1 0 0,-1-1 0 0 0,1 0 1 0 0,-1 1-1 0 0,0-1 0 0 0,0 1 1 0 0,0-1-1 0 0,0 1 0 0 0,0-1 1 0 0,0 1-1 0 0,-2 2 0 0 0,2-5-16 0 0,0 0-1 0 0,0 0 0 0 0,0 0 0 0 0,0 0 0 0 0,0 1 0 0 0,0-1 0 0 0,0 0 0 0 0,0 0 0 0 0,0 0 0 0 0,-1 0 0 0 0,1 0 0 0 0,0 1 0 0 0,0-1 0 0 0,0 0 0 0 0,0 0 0 0 0,0 0 0 0 0,0 0 0 0 0,-1 0 0 0 0,1 0 0 0 0,0 0 0 0 0,0 0 0 0 0,0 0 0 0 0,0 0 0 0 0,-1 0 0 0 0,1 0 0 0 0,0 0 0 0 0,0 0 0 0 0,0 0 0 0 0,0 0 0 0 0,-1 0 0 0 0,1 0 0 0 0,0 0 0 0 0,0 0 0 0 0,0 0 0 0 0,0 0 0 0 0,-1 0 0 0 0,1 0 1 0 0,0 0-1 0 0,0 0 0 0 0,0 0 0 0 0,0 0 0 0 0,0 0 0 0 0,-1 0 0 0 0,1 0 0 0 0,0-1 0 0 0,-11-15-89 0 0,1-3-107 0 0,-1 0 0 0 0,0 0 0 0 0,-22-25 0 0 0,30 39 167 0 0,-1 0 0 0 0,0 1 0 0 0,0-1 0 0 0,-1 1 0 0 0,1 0 0 0 0,-1 1 0 0 0,0-1 0 0 0,0 1 0 0 0,0 0 0 0 0,-1 0 0 0 0,1 1 0 0 0,-1-1 1 0 0,1 1-1 0 0,-1 0 0 0 0,0 1 0 0 0,0-1 0 0 0,-9 0 0 0 0,12 3 47 0 0,0-1 0 0 0,0 1 0 0 0,0 0 1 0 0,0 0-1 0 0,0 0 0 0 0,0 0 0 0 0,0 0 0 0 0,1 1 1 0 0,-1-1-1 0 0,0 1 0 0 0,1 0 0 0 0,-1 0 1 0 0,1 0-1 0 0,0 0 0 0 0,0 0 0 0 0,0 1 0 0 0,0-1 1 0 0,0 0-1 0 0,0 1 0 0 0,1 0 0 0 0,-1-1 0 0 0,1 1 1 0 0,0 0-1 0 0,-2 5 0 0 0,-2 3 188 0 0,1 1-1 0 0,1 0 0 0 0,0 0 1 0 0,-2 22-1 0 0,4-28-155 0 0,1-1 0 0 0,0 1 0 0 0,0 0 0 0 0,1 0 0 0 0,0-1 1 0 0,0 1-1 0 0,0 0 0 0 0,0-1 0 0 0,1 1 0 0 0,0-1 0 0 0,0 0 0 0 0,1 0 0 0 0,0 0 0 0 0,-1 0 0 0 0,2 0 1 0 0,-1 0-1 0 0,0-1 0 0 0,1 1 0 0 0,0-1 0 0 0,0 0 0 0 0,0 0 0 0 0,1 0 0 0 0,-1-1 0 0 0,1 0 0 0 0,0 0 0 0 0,0 0 1 0 0,0 0-1 0 0,0-1 0 0 0,1 0 0 0 0,-1 0 0 0 0,1 0 0 0 0,-1-1 0 0 0,1 1 0 0 0,-1-1 0 0 0,1-1 0 0 0,0 1 1 0 0,0-1-1 0 0,-1 0 0 0 0,1 0 0 0 0,0-1 0 0 0,0 0 0 0 0,8-2 0 0 0,-2-1-512 0 0,-1-1 0 0 0,-1 0-1 0 0,1 0 1 0 0,-1-1 0 0 0,0-1 0 0 0,15-11-1 0 0,-16 9-1780 0 0,0 0-1 0 0,0 0 1 0 0,0-1-1 0 0,-1 0 0 0 0,13-21 1 0 0,-15 21 198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20 340 3961 0 0,'-3'4'515'0'0,"0"0"0"0"0,1 1 1 0 0,0-1-1 0 0,0 1 0 0 0,0-1 0 0 0,1 1 1 0 0,0 0-1 0 0,-1-1 0 0 0,2 1 0 0 0,-1 0 1 0 0,0 0-1 0 0,1 0 0 0 0,0 0 0 0 0,0 0 1 0 0,1 0-1 0 0,-1 0 0 0 0,3 9 0 0 0,-1-9-221 0 0,1 0-1 0 0,-1 0 0 0 0,1 0 0 0 0,0 0 0 0 0,0-1 1 0 0,0 1-1 0 0,1-1 0 0 0,0 0 0 0 0,-1 0 0 0 0,1 0 1 0 0,1 0-1 0 0,-1-1 0 0 0,1 1 0 0 0,-1-1 0 0 0,10 4 0 0 0,-3-2-153 0 0,-1-1 0 0 0,1-1 0 0 0,0 0 0 0 0,0 0 0 0 0,0-1 0 0 0,0-1 0 0 0,0 0 0 0 0,0 0 0 0 0,0-1 0 0 0,0 0 0 0 0,0-1 0 0 0,0-1 0 0 0,1 0 0 0 0,-2 0-1 0 0,1-1 1 0 0,0 0 0 0 0,0-1 0 0 0,-1 0 0 0 0,14-8 0 0 0,-15 8 13 0 0,-1-1 0 0 0,-1 0-1 0 0,1-1 1 0 0,-1 0 0 0 0,1 0-1 0 0,-2 0 1 0 0,1-1 0 0 0,-1 0 0 0 0,0 0-1 0 0,8-13 1 0 0,-11 14-106 0 0,0 0-1 0 0,0-1 1 0 0,0 1 0 0 0,-1-1-1 0 0,0 1 1 0 0,0-1 0 0 0,-1 0-1 0 0,1 0 1 0 0,-2 0 0 0 0,1 0-1 0 0,-1 0 1 0 0,0 0 0 0 0,0 0-1 0 0,-1 0 1 0 0,-1-8 0 0 0,0 11-78 0 0,1-1 0 0 0,0 1-1 0 0,-1-1 1 0 0,0 1 0 0 0,0 0 0 0 0,0 0 0 0 0,-1 0 0 0 0,1 0 0 0 0,-1 0 0 0 0,0 1 0 0 0,0-1 0 0 0,-1 1 0 0 0,1-1 0 0 0,0 1 0 0 0,-1 0 0 0 0,0 1 0 0 0,0-1 0 0 0,0 1 0 0 0,0-1 0 0 0,0 1 0 0 0,0 0 0 0 0,-1 1 0 0 0,1-1 0 0 0,-7-1-1 0 0,4 2-18 0 0,0-1-1 0 0,0 1 1 0 0,0 0-1 0 0,0 1 1 0 0,0 0-1 0 0,-1 0 1 0 0,1 0-1 0 0,0 1 1 0 0,0 0-1 0 0,0 1 1 0 0,0-1-1 0 0,0 1 1 0 0,0 1-1 0 0,0-1 1 0 0,-7 5-1 0 0,2 0 61 0 0,1 1 0 0 0,0-1 0 0 0,0 2 0 0 0,1 0-1 0 0,0 0 1 0 0,1 0 0 0 0,0 1 0 0 0,0 1 0 0 0,1 0 0 0 0,0 0-1 0 0,1 0 1 0 0,1 1 0 0 0,0 0 0 0 0,0 0 0 0 0,1 1 0 0 0,1-1-1 0 0,0 1 1 0 0,-3 19 0 0 0,4-18 39 0 0,2 1 0 0 0,0 0 0 0 0,1-1 0 0 0,0 1 0 0 0,1 0 0 0 0,1-1 0 0 0,1 1 0 0 0,0-1 0 0 0,0 0 0 0 0,1 0 0 0 0,9 20 0 0 0,-10-28-29 0 0,1 1 0 0 0,0 0 0 0 0,0-1-1 0 0,0 0 1 0 0,1 0 0 0 0,0 0 0 0 0,0-1 0 0 0,0 1 0 0 0,1-1-1 0 0,-1 0 1 0 0,1-1 0 0 0,1 1 0 0 0,-1-1 0 0 0,1-1 0 0 0,-1 1 0 0 0,1-1-1 0 0,0 0 1 0 0,0-1 0 0 0,0 1 0 0 0,1-1 0 0 0,-1-1 0 0 0,1 1-1 0 0,13-1 1 0 0,-13-1-54 0 0,0-1-1 0 0,-1 0 0 0 0,1 0 1 0 0,0-1-1 0 0,0 0 0 0 0,-1 0 1 0 0,1-1-1 0 0,-1 0 1 0 0,0 0-1 0 0,0-1 0 0 0,0 0 1 0 0,0 0-1 0 0,-1 0 0 0 0,0-1 1 0 0,0 0-1 0 0,0-1 1 0 0,0 1-1 0 0,8-12 0 0 0,1-1-1284 0 0,22-34-1 0 0,3-17-4967 0 0,-38 66 5848 0 0,37-78-8657 0 0,-31 61 6493 0 0</inkml:trace>
  <inkml:trace contextRef="#ctx0" brushRef="#br0" timeOffset="1">612 199 9698 0 0,'-1'0'152'0'0,"0"-1"0"0"0,0 1 0 0 0,1 0 0 0 0,-1 0 1 0 0,0-1-1 0 0,1 1 0 0 0,-1 0 0 0 0,0 0 0 0 0,0 0 0 0 0,1 0 0 0 0,-1 0 0 0 0,0 0 0 0 0,0 0 0 0 0,1 0 0 0 0,-1 0 0 0 0,0 0 1 0 0,1 0-1 0 0,-1 1 0 0 0,0-1 0 0 0,0 0 0 0 0,1 1 0 0 0,-1-1 0 0 0,0 0 0 0 0,1 1 0 0 0,-1-1 0 0 0,1 1 0 0 0,-1-1 1 0 0,0 0-1 0 0,1 1 0 0 0,-1 0 0 0 0,1-1 0 0 0,-1 1 0 0 0,1-1 0 0 0,0 1 0 0 0,-1 0 0 0 0,1-1 0 0 0,0 1 0 0 0,-1 0 1 0 0,1-1-1 0 0,0 1 0 0 0,0 0 0 0 0,-1-1 0 0 0,1 1 0 0 0,0 0 0 0 0,0 0 0 0 0,0-1 0 0 0,0 1 0 0 0,0 0 0 0 0,0 0 0 0 0,0-1 1 0 0,0 1-1 0 0,1 0 0 0 0,-1 1 0 0 0,1 9 312 0 0,1-1-1 0 0,0 1 1 0 0,4 12 0 0 0,-2-7 249 0 0,-2-8-514 0 0,55 254 1991 0 0,-53-246-2210 0 0,-3-10 11 0 0,0 0-1 0 0,1 0 1 0 0,-1 0-1 0 0,1 0 1 0 0,1 0-1 0 0,-1-1 1 0 0,1 1-1 0 0,0-1 0 0 0,5 7 1 0 0,-8-12 4 0 0,0 0 1 0 0,0 0 0 0 0,0 0-1 0 0,0 0 1 0 0,0 1-1 0 0,0-1 1 0 0,0 0-1 0 0,0 0 1 0 0,0 0 0 0 0,1 0-1 0 0,-1 0 1 0 0,0 0-1 0 0,0 0 1 0 0,0 0-1 0 0,0 1 1 0 0,0-1-1 0 0,1 0 1 0 0,-1 0 0 0 0,0 0-1 0 0,0 0 1 0 0,0 0-1 0 0,0 0 1 0 0,0 0-1 0 0,1 0 1 0 0,-1 0 0 0 0,0 0-1 0 0,0 0 1 0 0,0 0-1 0 0,0 0 1 0 0,1 0-1 0 0,-1 0 1 0 0,0 0 0 0 0,0 0-1 0 0,0 0 1 0 0,0 0-1 0 0,0 0 1 0 0,1 0-1 0 0,-1-1 1 0 0,0 1 0 0 0,0 0-1 0 0,0 0 1 0 0,0 0-1 0 0,0 0 1 0 0,0 0-1 0 0,1 0 1 0 0,1-10-118 0 0,-2-17-3 0 0,-1 24 102 0 0,-5-65 61 0 0,-22-91 0 0 0,-1-4 647 0 0,28 158-624 0 0,1 0 0 0 0,-1 0 0 0 0,1 0 0 0 0,0 0 0 0 0,1 0 0 0 0,-1 0 0 0 0,1 0 0 0 0,0-1 0 0 0,0 1 0 0 0,0 1 0 0 0,1-1 0 0 0,0 0 1 0 0,0 0-1 0 0,0 1 0 0 0,0-1 0 0 0,1 1 0 0 0,4-6 0 0 0,-3 6-8 0 0,0 0 1 0 0,0 0-1 0 0,1 0 1 0 0,0 1-1 0 0,0 0 0 0 0,0 0 1 0 0,0 0-1 0 0,0 0 1 0 0,0 1-1 0 0,1 0 0 0 0,-1 0 1 0 0,1 0-1 0 0,0 1 1 0 0,9-1-1 0 0,106-21-256 0 0,-44-2-7153 0 0,-46 7-2334 0 0,-16 8 4031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4.8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45 130 4953 0 0,'8'-48'462'0'0,"-6"42"-302"0"0,-1 0 0 0 0,1 1 0 0 0,-1-1 0 0 0,-1 0 0 0 0,1 0 0 0 0,-1 0 0 0 0,0 0 0 0 0,0 0 0 0 0,0 0 0 0 0,-1 0 0 0 0,-2-7 0 0 0,3 13-131 0 0,0-1 1 0 0,0 1 0 0 0,0 0-1 0 0,0 0 1 0 0,0 0-1 0 0,0 0 1 0 0,0-1-1 0 0,0 1 1 0 0,0 0 0 0 0,0 0-1 0 0,0 0 1 0 0,0 0-1 0 0,0 0 1 0 0,-1 0-1 0 0,1-1 1 0 0,0 1-1 0 0,0 0 1 0 0,0 0 0 0 0,0 0-1 0 0,0 0 1 0 0,0 0-1 0 0,0 0 1 0 0,-1 0-1 0 0,1 0 1 0 0,0-1 0 0 0,0 1-1 0 0,0 0 1 0 0,0 0-1 0 0,0 0 1 0 0,-1 0-1 0 0,1 0 1 0 0,0 0 0 0 0,0 0-1 0 0,0 0 1 0 0,0 0-1 0 0,0 0 1 0 0,-1 0-1 0 0,1 0 1 0 0,0 0-1 0 0,0 0 1 0 0,0 0 0 0 0,0 0-1 0 0,0 0 1 0 0,-1 0-1 0 0,1 0 1 0 0,0 1-1 0 0,0-1 1 0 0,0 0 0 0 0,0 0-1 0 0,0 0 1 0 0,-1 0-1 0 0,1 0 1 0 0,0 0-1 0 0,0 0 1 0 0,0 1 0 0 0,-7 11 852 0 0,-4 16-6 0 0,-1 35-140 0 0,3 1 0 0 0,3 0 1 0 0,2 93-1 0 0,4-113-630 0 0,19 1015 1140 0 0,7-814-864 0 0,-18-198-173 0 0,3 0 0 0 0,2-1 0 0 0,20 49-1 0 0,-30-86-165 0 0,2 0 0 0 0,-1 0-1 0 0,12 15 1 0 0,-14-21-19 0 0,0-1 0 0 0,1 1 0 0 0,-1 0 1 0 0,0-1-1 0 0,1 1 0 0 0,0-1 0 0 0,0 0 0 0 0,0 0 0 0 0,0 0 0 0 0,0 0 0 0 0,0-1 0 0 0,0 1 0 0 0,7 1 1 0 0,-8-2-10 0 0,0-1 1 0 0,0 0 0 0 0,0-1-1 0 0,0 1 1 0 0,0 0 0 0 0,0-1 0 0 0,0 1-1 0 0,0-1 1 0 0,0 1 0 0 0,0-1 0 0 0,0 0-1 0 0,0 0 1 0 0,0 0 0 0 0,-1 0-1 0 0,1 0 1 0 0,0 0 0 0 0,-1-1 0 0 0,1 1-1 0 0,-1 0 1 0 0,1-1 0 0 0,1-3 0 0 0,28-39 148 0 0,-25 33-153 0 0,17-21 33 0 0,-19 27-38 0 0,0 1-1 0 0,0 0 1 0 0,0 0 0 0 0,1 1-1 0 0,-1-1 1 0 0,1 1 0 0 0,9-5-1 0 0,-3 5 0 0 0,0 0 0 0 0,0 0 0 0 0,1 1 0 0 0,-1 0 0 0 0,0 1 0 0 0,1 1 0 0 0,-1-1 0 0 0,19 3-1 0 0,25-1 48 0 0,20-2 39 0 0,94 10-1 0 0,13 1 117 0 0,-17-18 35 0 0,205-35-1 0 0,-271 34-173 0 0,1 3 0 0 0,-1 6 0 0 0,1 3-1 0 0,133 22 1 0 0,-37 14-29 0 0,-137-24-30 0 0,1-3-1 0 0,0-3 1 0 0,105 4-1 0 0,17-15 41 0 0,244-15 82 0 0,216-62-165 0 0,-287 43 60 0 0,438 11 1 0 0,120-4-36 0 0,-310-49-153 0 0,-28 2 120 0 0,-106 39 70 0 0,-14 1 12 0 0,145-5 26 0 0,1 52 1 0 0,-406 14-607 0 0,-23-2-282 0 0,-157-21-114 0 0,26 2-2772 0 0,-18-8-2686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5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3 507 8290 0 0,'-1'-4'86'0'0,"0"0"0"0"0,1 0-1 0 0,0 0 1 0 0,0 0 0 0 0,0-1 0 0 0,1 1 0 0 0,-1 0 0 0 0,1 0 0 0 0,1-4 0 0 0,-1 7-73 0 0,0-1 0 0 0,0 1 0 0 0,0 0 0 0 0,0-1 1 0 0,0 1-1 0 0,0 0 0 0 0,0 0 0 0 0,1 0 0 0 0,-1 0 1 0 0,0 0-1 0 0,1 0 0 0 0,-1 0 0 0 0,1 0 0 0 0,-1 0 0 0 0,1 1 1 0 0,-1-1-1 0 0,1 0 0 0 0,0 1 0 0 0,-1 0 0 0 0,1-1 0 0 0,0 1 1 0 0,-1 0-1 0 0,1 0 0 0 0,0 0 0 0 0,1 0 0 0 0,359-29 1412 0 0,-3 0-288 0 0,633 20 1301 0 0,0 56-1198 0 0,-671-36-804 0 0,329-32 0 0 0,316-92 66 0 0,48 0-795 0 0,-577 93-5047 0 0,-370 18 5331 0 0,909-50 192 0 0,-816 33-150 0 0,515-53 201 0 0,-359 52-179 0 0,-239 20-55 0 0,-1 3-1 0 0,86 14 1 0 0,-102-7 0 0 0,-1 2 0 0 0,-1 3 0 0 0,72 29 0 0 0,-47-12-3 0 0,-32-13-10 0 0,89 48 1 0 0,-119-56 20 0 0,-17-10-5 0 0,-1 0 0 0 0,0 0 1 0 0,1 1-1 0 0,-1 0 0 0 0,0-1 0 0 0,0 1 0 0 0,0 0 1 0 0,0 1-1 0 0,0-1 0 0 0,-1 0 0 0 0,1 1 1 0 0,-1 0-1 0 0,1 0 0 0 0,-1-1 0 0 0,0 1 0 0 0,0 0 1 0 0,0 1-1 0 0,-1-1 0 0 0,1 0 0 0 0,1 5 1 0 0,-3-5 102 0 0,0 0 0 0 0,0 0 0 0 0,0 1 0 0 0,-1-1 0 0 0,1 0 0 0 0,-1 0 1 0 0,0 0-1 0 0,1 0 0 0 0,-1 0 0 0 0,-1 0 0 0 0,1 0 0 0 0,0-1 1 0 0,-3 5-1 0 0,-29 40 4630 0 0,20-28-4777 0 0,-70 92-329 0 0,79-103 234 0 0,6-6-240 0 0,13-9-986 0 0,19-20-3034 0 0,5-19-2402 0 0,-24 26 3448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30 4321 0 0,'-7'-3'742'0'0,"-1"0"-1"0"0,1 0 1 0 0,0-1 0 0 0,-12-8 0 0 0,21 11-561 0 0,0 1 0 0 0,0-1 0 0 0,0 0 0 0 0,0 1 0 0 0,0-1 0 0 0,1 1 0 0 0,-1 0 0 0 0,0 0 1 0 0,0 0-1 0 0,0 0 0 0 0,1 0 0 0 0,-1 0 0 0 0,4 2 0 0 0,-4-2-8 0 0,91 9 1728 0 0,137 33-1 0 0,-227-41-1846 0 0,1 0-1 0 0,-1 0 0 0 0,1 1 1 0 0,-1 0-1 0 0,1 0 1 0 0,-1 0-1 0 0,0 0 1 0 0,0 0-1 0 0,0 0 1 0 0,0 1-1 0 0,-1 0 0 0 0,1-1 1 0 0,-1 1-1 0 0,1 0 1 0 0,-1 0-1 0 0,0 1 1 0 0,0-1-1 0 0,-1 0 1 0 0,1 1-1 0 0,1 4 1 0 0,3 9 152 0 0,-1 0 0 0 0,-1 1 1 0 0,3 21-1 0 0,1 8-48 0 0,9 30 163 0 0,10 113 1 0 0,-11 79 30 0 0,2 12 7 0 0,15-67 124 0 0,-1-11-70 0 0,-22-130-216 0 0,-4-38 67 0 0,1 56 0 0 0,-7-90-252 0 0,1 2 22 0 0,-1 0 1 0 0,0 0-1 0 0,0 0 1 0 0,0 1-1 0 0,0-1 1 0 0,-1 0-1 0 0,1 0 1 0 0,-1 0-1 0 0,0 0 1 0 0,0 0-1 0 0,0 0 1 0 0,0 0-1 0 0,0-1 0 0 0,-1 1 1 0 0,1 0-1 0 0,-1-1 1 0 0,-3 5-1 0 0,-49 0 493 0 0,-22 25-379 0 0,-36 12-1814 0 0,92-40-1891 0 0,-1-7-4827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8786 0 0,'0'0'12'0'0,"-1"0"0"0"0,1 0 0 0 0,0 0 1 0 0,0 0-1 0 0,-1-1 0 0 0,1 1 0 0 0,0 0 0 0 0,0 0 1 0 0,-1 0-1 0 0,1 0 0 0 0,0 0 0 0 0,-1 0 0 0 0,1 0 0 0 0,0 0 1 0 0,0 0-1 0 0,-1 0 0 0 0,1 0 0 0 0,0 0 0 0 0,-1 0 1 0 0,1 0-1 0 0,0 1 0 0 0,0-1 0 0 0,-1 0 0 0 0,1 0 1 0 0,0 0-1 0 0,0 0 0 0 0,-1 0 0 0 0,1 0 0 0 0,0 1 0 0 0,0-1 1 0 0,0 0-1 0 0,-1 0 0 0 0,1 0 0 0 0,0 1 0 0 0,0-1 1 0 0,0 0-1 0 0,0 0 0 0 0,-1 1 0 0 0,1-1 0 0 0,0 0 0 0 0,0 0 1 0 0,0 1-1 0 0,-3 19 282 0 0,7 19 169 0 0,95 744 3082 0 0,-98-748-3326 0 0,-2-26-104 0 0,1-1 0 0 0,0 1 0 0 0,1 0 1 0 0,0 0-1 0 0,0-1 0 0 0,1 1 0 0 0,0-1 1 0 0,0 1-1 0 0,7 13 0 0 0,0-62 503 0 0,-3-15-682 0 0,12-91-16 0 0,-15 131 56 0 0,1 0 0 0 0,1 0-1 0 0,0 0 1 0 0,0 0 0 0 0,2 1 0 0 0,0 0-1 0 0,9-14 1 0 0,-15 25 19 0 0,1 1 0 0 0,-1-1-1 0 0,1 1 1 0 0,0 0 0 0 0,0 0-1 0 0,0 0 1 0 0,0 0 0 0 0,1 0-1 0 0,-1 0 1 0 0,0 0 0 0 0,1 1 0 0 0,-1-1-1 0 0,1 1 1 0 0,0 0 0 0 0,-1 0-1 0 0,1 0 1 0 0,0 0 0 0 0,5-1-1 0 0,-6 2 3 0 0,1 1 0 0 0,-1-1-1 0 0,1 0 1 0 0,-1 1-1 0 0,1 0 1 0 0,-1-1 0 0 0,1 1-1 0 0,-1 0 1 0 0,0 0-1 0 0,0 0 1 0 0,1 1-1 0 0,-1-1 1 0 0,0 1 0 0 0,0-1-1 0 0,0 1 1 0 0,0-1-1 0 0,0 1 1 0 0,-1 0-1 0 0,1 0 1 0 0,-1 0 0 0 0,3 4-1 0 0,10 17 8 0 0,-1 1-1 0 0,-2 0 1 0 0,0 1-1 0 0,-1 0 1 0 0,-2 1-1 0 0,10 52 1 0 0,-8-36-282 0 0,22 58 0 0 0,-12-66-2567 0 0,-19-32 2494 0 0,0-1 0 0 0,0 0-1 0 0,0 1 1 0 0,0-1 0 0 0,0 0 0 0 0,1 0 0 0 0,-1 0 0 0 0,1 0 0 0 0,-1 0-1 0 0,0 0 1 0 0,1 0 0 0 0,0 0 0 0 0,-1-1 0 0 0,1 1 0 0 0,-1-1 0 0 0,1 1-1 0 0,0-1 1 0 0,-1 1 0 0 0,1-1 0 0 0,2 0 0 0 0,3-3-2530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85 157 13227 0 0,'-3'3'79'0'0,"0"-1"0"0"0,0 1 0 0 0,0 0 0 0 0,0 0 0 0 0,0 0 0 0 0,1 0 0 0 0,-1 0 0 0 0,1 1 0 0 0,0-1 0 0 0,0 1 0 0 0,1 0 0 0 0,-1-1 0 0 0,1 1 0 0 0,-1 0 0 0 0,1 0 0 0 0,-1 6 0 0 0,2-8-43 0 0,0-1 1 0 0,0 1-1 0 0,-1 0 1 0 0,1 0-1 0 0,1 0 1 0 0,-1 0-1 0 0,0 0 1 0 0,0 0-1 0 0,1 0 1 0 0,-1-1-1 0 0,1 1 1 0 0,-1 0-1 0 0,1 0 0 0 0,0 0 1 0 0,0-1-1 0 0,0 1 1 0 0,0 0-1 0 0,0-1 1 0 0,0 1-1 0 0,0-1 1 0 0,0 1-1 0 0,1-1 1 0 0,-1 0-1 0 0,1 1 1 0 0,-1-1-1 0 0,1 0 1 0 0,-1 0-1 0 0,1 0 1 0 0,0 0-1 0 0,-1 0 1 0 0,1-1-1 0 0,0 1 1 0 0,0 0-1 0 0,0-1 0 0 0,-1 1 1 0 0,3-1-1 0 0,5 1-8 0 0,0 0 0 0 0,0 0-1 0 0,0-1 1 0 0,0-1 0 0 0,-1 0-1 0 0,1 0 1 0 0,0 0 0 0 0,-1-1-1 0 0,1-1 1 0 0,-1 1 0 0 0,13-6-1 0 0,9-6-139 0 0,47-30 1 0 0,-61 34 41 0 0,-7 4-45 0 0,1 0-1 0 0,-1-1 1 0 0,0 0 0 0 0,-1 0-1 0 0,0-1 1 0 0,0 0-1 0 0,7-10 1 0 0,-13 17 97 0 0,-1-1 1 0 0,0 0-1 0 0,1 0 1 0 0,-1 0-1 0 0,0 0 0 0 0,0-1 1 0 0,-1 1-1 0 0,1 0 1 0 0,0 0-1 0 0,-1 0 1 0 0,1-1-1 0 0,-1 1 0 0 0,0 0 1 0 0,1-1-1 0 0,-1 1 1 0 0,0 0-1 0 0,-1-1 0 0 0,1 1 1 0 0,0 0-1 0 0,-1 0 1 0 0,1-1-1 0 0,-1 1 0 0 0,0 0 1 0 0,1 0-1 0 0,-1 0 1 0 0,0 0-1 0 0,-1 0 0 0 0,1 0 1 0 0,0 0-1 0 0,0 0 1 0 0,-1 0-1 0 0,1 0 0 0 0,-1 1 1 0 0,0-1-1 0 0,0 0 1 0 0,1 1-1 0 0,-1 0 0 0 0,0-1 1 0 0,0 1-1 0 0,-4-2 1 0 0,-6-3 41 0 0,-1 0 1 0 0,0 1-1 0 0,0 0 0 0 0,-1 1 1 0 0,1 1-1 0 0,-1 0 1 0 0,0 0-1 0 0,0 2 0 0 0,0 0 1 0 0,0 0-1 0 0,0 1 1 0 0,0 1-1 0 0,1 0 0 0 0,-1 1 1 0 0,0 1-1 0 0,0 0 1 0 0,1 1-1 0 0,0 0 0 0 0,-26 12 1 0 0,33-12 23 0 0,0 1-1 0 0,0-1 1 0 0,0 1 0 0 0,0 0-1 0 0,1 1 1 0 0,0-1 0 0 0,0 1 0 0 0,0 0-1 0 0,1 0 1 0 0,0 1 0 0 0,0-1 0 0 0,0 1-1 0 0,1 0 1 0 0,0 0 0 0 0,0 0-1 0 0,1 0 1 0 0,0 1 0 0 0,0-1 0 0 0,1 0-1 0 0,0 1 1 0 0,0 0 0 0 0,1-1-1 0 0,0 1 1 0 0,0-1 0 0 0,1 1 0 0 0,0-1-1 0 0,0 1 1 0 0,3 8 0 0 0,-2-6 12 0 0,1 0 1 0 0,0-1-1 0 0,0 0 1 0 0,1 1-1 0 0,0-1 1 0 0,1 0-1 0 0,0-1 0 0 0,0 1 1 0 0,1-1-1 0 0,0 0 1 0 0,0-1-1 0 0,1 1 1 0 0,0-1-1 0 0,0 0 1 0 0,1-1-1 0 0,0 0 0 0 0,0 0 1 0 0,0-1-1 0 0,1 0 1 0 0,0 0-1 0 0,10 3 1 0 0,-5-4-648 0 0,0-1 0 0 0,0-1-1 0 0,0 0 1 0 0,1-1 0 0 0,-1 0 0 0 0,0-1 0 0 0,0-1 0 0 0,1 0 0 0 0,25-7 0 0 0,-22 4-307 0 0,-1-1 1 0 0,1-1-1 0 0,-1 0 0 0 0,0-2 1 0 0,0 0-1 0 0,-1-1 0 0 0,18-12 1 0 0,-15 6-2227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269 131 5025 0 0,'-1'-4'305'0'0,"1"1"-1"0"0,0 0 1 0 0,-1 0 0 0 0,1 0-1 0 0,0 0 1 0 0,1 0 0 0 0,-1-1 0 0 0,0 1-1 0 0,1 0 1 0 0,1-5 0 0 0,-1 6-197 0 0,0-1 1 0 0,0 1-1 0 0,0 0 1 0 0,-1 0-1 0 0,1-1 1 0 0,-1 1-1 0 0,0 0 1 0 0,0-1-1 0 0,0 1 1 0 0,0 0-1 0 0,0-1 1 0 0,0 1-1 0 0,-1 0 1 0 0,1-1-1 0 0,-1 1 1 0 0,1 0-1 0 0,-1 0 1 0 0,0-1-1 0 0,0 1 1 0 0,0 0-1 0 0,0 0 1 0 0,0 0-1 0 0,-1 0 1 0 0,-1-2-1 0 0,0 1 1 0 0,0 0 0 0 0,-1 0 0 0 0,0 0 1 0 0,1 1-1 0 0,-1-1 0 0 0,0 1 0 0 0,0 0 0 0 0,-1 0 0 0 0,1 0 0 0 0,0 0 1 0 0,-1 1-1 0 0,1 0 0 0 0,-1 0 0 0 0,1 0 0 0 0,-1 0 0 0 0,1 1 0 0 0,-1 0 0 0 0,0 0 1 0 0,1 0-1 0 0,-1 0 0 0 0,0 1 0 0 0,1 0 0 0 0,-1 0 0 0 0,1 0 0 0 0,-1 0 1 0 0,1 1-1 0 0,0 0 0 0 0,0 0 0 0 0,0 0 0 0 0,0 0 0 0 0,0 1 0 0 0,-5 4 1 0 0,-1 0 24 0 0,1 0 1 0 0,-1 1-1 0 0,2 0 1 0 0,-1 1 0 0 0,1 0-1 0 0,1 1 1 0 0,0-1 0 0 0,0 1-1 0 0,1 1 1 0 0,0-1 0 0 0,-6 16-1 0 0,7-12-71 0 0,2 0 0 0 0,-1 0 0 0 0,2 0-1 0 0,-1 0 1 0 0,2 0 0 0 0,0 0 0 0 0,1 1 0 0 0,0-1 0 0 0,1 0-1 0 0,4 17 1 0 0,-4-25-52 0 0,0 0 0 0 0,1 1 1 0 0,-1-1-1 0 0,1 0 0 0 0,1 0 0 0 0,0 0 0 0 0,-1 0 0 0 0,2-1 0 0 0,-1 1 0 0 0,1-1 0 0 0,0 0 0 0 0,0 0 0 0 0,0 0 0 0 0,0 0 1 0 0,1-1-1 0 0,0 1 0 0 0,0-1 0 0 0,0-1 0 0 0,1 1 0 0 0,-1-1 0 0 0,1 0 0 0 0,0 0 0 0 0,0 0 0 0 0,10 2 0 0 0,-11-3-10 0 0,1-1-1 0 0,0 0 0 0 0,0 0 1 0 0,0-1-1 0 0,0 1 1 0 0,0-1-1 0 0,1-1 0 0 0,-1 1 1 0 0,0-1-1 0 0,0 0 1 0 0,0 0-1 0 0,-1-1 0 0 0,1 0 1 0 0,0 0-1 0 0,7-4 0 0 0,-6 2-270 0 0,0 0-1 0 0,0-1 0 0 0,0 0 1 0 0,-1-1-1 0 0,0 1 1 0 0,0-1-1 0 0,-1-1 0 0 0,1 1 1 0 0,-1-1-1 0 0,5-9 0 0 0,-3 4-294 0 0,0-1 0 0 0,-1 0-1 0 0,-1-1 1 0 0,0 1-1 0 0,-1-1 1 0 0,0 0 0 0 0,-1 0-1 0 0,0-1 1 0 0,-2 1 0 0 0,1 0-1 0 0,-2-1 1 0 0,-1-21-1 0 0,-1 15 643 0 0,-1 1 0 0 0,-1 0 0 0 0,-1 0-1 0 0,-1 1 1 0 0,-11-23 1438 0 0,16 49-831 0 0,1 9 2 0 0,10 49 1115 0 0,20 73 0 0 0,-23-113-1684 0 0,2-1-1 0 0,0 0 1 0 0,1 0 0 0 0,2-1-1 0 0,0 0 1 0 0,16 21-1 0 0,-23-37-154 0 0,1 1 0 0 0,0-1 0 0 0,0-1 0 0 0,1 1 0 0 0,0-1 0 0 0,0-1 0 0 0,0 1 0 0 0,1-1-1 0 0,13 7 1 0 0,-18-11-183 0 0,0 0-1 0 0,0 0 0 0 0,0 0 0 0 0,0 0 0 0 0,0-1 0 0 0,0 1 1 0 0,0-1-1 0 0,1 0 0 0 0,-1 1 0 0 0,0-2 0 0 0,0 1 1 0 0,6-1-1 0 0,-6 0-216 0 0,0 0 0 0 0,0 0 0 0 0,0-1 1 0 0,0 1-1 0 0,0-1 0 0 0,0 0 0 0 0,-1 1 1 0 0,1-1-1 0 0,-1 0 0 0 0,1-1 0 0 0,-1 1 1 0 0,0 0-1 0 0,0-1 0 0 0,0 1 0 0 0,2-4 1 0 0,7-13-2655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 9162 0 0,'-1'-1'85'0'0,"1"1"-1"0"0,-1 0 1 0 0,1-1 0 0 0,-1 1 0 0 0,1 0-1 0 0,-1-1 1 0 0,0 1 0 0 0,1 0 0 0 0,-1-1-1 0 0,1 1 1 0 0,-1 0 0 0 0,0 0 0 0 0,1 0-1 0 0,-1 0 1 0 0,0 0 0 0 0,1-1 0 0 0,-1 1-1 0 0,0 0 1 0 0,1 1 0 0 0,-1-1 0 0 0,0 0-1 0 0,1 0 1 0 0,-1 0 0 0 0,1 0 0 0 0,-1 0-1 0 0,0 1 1 0 0,1-1 0 0 0,-1 0-1 0 0,1 0 1 0 0,-1 1 0 0 0,0-1 0 0 0,0 1-1 0 0,1 1-15 0 0,-1-1 0 0 0,1 0 0 0 0,0 1 0 0 0,0-1 0 0 0,-1 0 0 0 0,1 1 0 0 0,0-1 0 0 0,0 0 0 0 0,0 1 0 0 0,1-1 0 0 0,-1 0 0 0 0,0 1 0 0 0,0-1 1 0 0,1 2-1 0 0,20 47 545 0 0,6-3-153 0 0,-2 2-1 0 0,-3 1 0 0 0,-2 1 1 0 0,-2 1-1 0 0,19 90 0 0 0,-37-142-460 0 0,8 59-6 0 0,-8-56 19 0 0,0-1 0 0 0,1 1 0 0 0,-2 0 0 0 0,1 0 0 0 0,0-1 0 0 0,0 1 0 0 0,-1 0 0 0 0,1 0 0 0 0,-1-1 0 0 0,0 1 0 0 0,0 0 0 0 0,0-1 1 0 0,0 1-1 0 0,-1-1 0 0 0,1 0 0 0 0,-1 1 0 0 0,1-1 0 0 0,-4 3 0 0 0,5-4-9 0 0,-1-1 0 0 0,0 0 1 0 0,0 0-1 0 0,0 0 1 0 0,0 0-1 0 0,1 1 1 0 0,-1-1-1 0 0,0 0 1 0 0,0-1-1 0 0,0 1 1 0 0,1 0-1 0 0,-1 0 0 0 0,0 0 1 0 0,0 0-1 0 0,0-1 1 0 0,1 1-1 0 0,-1 0 1 0 0,0-1-1 0 0,0 1 1 0 0,1-1-1 0 0,-1 1 1 0 0,0 0-1 0 0,1-1 0 0 0,-1 0 1 0 0,0 1-1 0 0,1-1 1 0 0,-2 0-1 0 0,-19-22 19 0 0,17 18-16 0 0,-18-19 38 0 0,2 1-2 0 0,-1 0 0 0 0,-1 1 0 0 0,-46-33 1 0 0,66 53-36 0 0,0 1 0 0 0,0 0 1 0 0,0-1-1 0 0,-1 1 0 0 0,1 0 1 0 0,0 0-1 0 0,0 0 0 0 0,-1 1 1 0 0,1-1-1 0 0,-1 1 0 0 0,1-1 1 0 0,-1 1-1 0 0,1 0 0 0 0,-1 0 1 0 0,1 0-1 0 0,-1 0 0 0 0,1 0 1 0 0,-1 0-1 0 0,1 1 0 0 0,0 0 1 0 0,-1-1-1 0 0,-3 2 0 0 0,3 0 64 0 0,-1 1 0 0 0,1-1 0 0 0,0 1-1 0 0,-1-1 1 0 0,1 1 0 0 0,1 0-1 0 0,-1 0 1 0 0,0 1 0 0 0,1-1-1 0 0,-1 0 1 0 0,1 1 0 0 0,-3 5 0 0 0,0 1 141 0 0,1 1 1 0 0,0-1 0 0 0,1 1-1 0 0,0-1 1 0 0,1 1 0 0 0,0 0-1 0 0,0 0 1 0 0,1 0 0 0 0,1 19-1 0 0,1-20-91 0 0,1 1-1 0 0,0-1 1 0 0,0 0 0 0 0,1 0-1 0 0,0 0 1 0 0,1 0-1 0 0,0-1 1 0 0,1 1 0 0 0,0-1-1 0 0,0 0 1 0 0,9 10-1 0 0,-10-14-97 0 0,1 0 1 0 0,0 0-1 0 0,0-1 0 0 0,0 1 0 0 0,0-1 0 0 0,0 0 0 0 0,1-1 0 0 0,0 0 1 0 0,0 0-1 0 0,0 0 0 0 0,0 0 0 0 0,0-1 0 0 0,0 0 0 0 0,1 0 0 0 0,-1-1 1 0 0,1 0-1 0 0,0 0 0 0 0,11 0 0 0 0,0-2-89 0 0,-1 0 0 0 0,1-1 0 0 0,-1-1 0 0 0,1-1 0 0 0,-1-1 0 0 0,0 0 0 0 0,0-1 0 0 0,-1-1 0 0 0,0 0 0 0 0,16-10 0 0 0,-16 7-1260 0 0,-1 0 1 0 0,1-2-1 0 0,-2 1 1 0 0,0-2 0 0 0,20-21-1 0 0,-28 25-49 0 0,0 0 0 0 0,0 0 0 0 0,-1 0-1 0 0,0 0 1 0 0,0-1 0 0 0,3-12 0 0 0,-4 7-1379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5 215 8522 0 0,'0'0'175'0'0,"-1"1"0"0"0,1-1 1 0 0,0 1-1 0 0,-1-1 0 0 0,1 1 0 0 0,-1 0 1 0 0,1-1-1 0 0,0 1 0 0 0,-1 0 1 0 0,1-1-1 0 0,0 1 0 0 0,0 0 0 0 0,0-1 1 0 0,0 1-1 0 0,-1 0 0 0 0,1 0 0 0 0,0-1 1 0 0,0 1-1 0 0,0 0 0 0 0,0-1 1 0 0,1 1-1 0 0,-1 0 0 0 0,0 0 0 0 0,0-1 1 0 0,0 1-1 0 0,0 0 0 0 0,1-1 0 0 0,-1 1 1 0 0,0 0-1 0 0,1-1 0 0 0,-1 1 1 0 0,1 0-1 0 0,-1-1 0 0 0,0 1 0 0 0,1-1 1 0 0,0 1-1 0 0,-1-1 0 0 0,1 1 0 0 0,-1-1 1 0 0,1 0-1 0 0,0 1 0 0 0,1 1 4 0 0,0 0 0 0 0,1-1 0 0 0,-1 0 0 0 0,0 1-1 0 0,0-1 1 0 0,1 0 0 0 0,-1 0 0 0 0,1 0 0 0 0,-1-1 0 0 0,4 2-1 0 0,7-2-71 0 0,1 0-1 0 0,-1-1 0 0 0,0-1 0 0 0,0 0 1 0 0,0 0-1 0 0,0-1 0 0 0,0-1 0 0 0,-1 0 0 0 0,0-1 1 0 0,1-1-1 0 0,-2 1 0 0 0,15-10 0 0 0,-14 7-372 0 0,-1 0 0 0 0,1 0-1 0 0,-1-1 1 0 0,-1-1 0 0 0,0 0-1 0 0,0-1 1 0 0,-1 1 0 0 0,0-2-1 0 0,-1 1 1 0 0,0-1 0 0 0,8-16-1 0 0,-15 26 175 0 0,0 0 0 0 0,-1 0 0 0 0,1 1 0 0 0,0-1 0 0 0,0 0-1 0 0,-1 0 1 0 0,1 0 0 0 0,-1 0 0 0 0,0 0 0 0 0,0 0-1 0 0,1 0 1 0 0,-1 0 0 0 0,0 0 0 0 0,-1 0 0 0 0,1 0 0 0 0,0 0-1 0 0,-1 0 1 0 0,1 0 0 0 0,-1 0 0 0 0,1 0 0 0 0,-3-3 0 0 0,2 3 43 0 0,-1 0 1 0 0,0 0 0 0 0,1 1 0 0 0,-1-1 0 0 0,0 1 0 0 0,0-1 0 0 0,0 1-1 0 0,0 0 1 0 0,0 0 0 0 0,0 0 0 0 0,-1 0 0 0 0,1 0 0 0 0,0 0 0 0 0,-1 1-1 0 0,-3-1 1 0 0,-4-1 62 0 0,-1 1 0 0 0,1 1 0 0 0,-1 0 0 0 0,1 1 0 0 0,-1 0-1 0 0,1 0 1 0 0,-12 3 0 0 0,12-1 186 0 0,1 0 0 0 0,1 0-1 0 0,-1 1 1 0 0,0 0 0 0 0,1 0 0 0 0,0 1 0 0 0,0 0-1 0 0,0 1 1 0 0,1-1 0 0 0,-1 2 0 0 0,1-1-1 0 0,1 1 1 0 0,-1 0 0 0 0,1 0 0 0 0,1 1-1 0 0,-1-1 1 0 0,1 1 0 0 0,1 1 0 0 0,-1-1-1 0 0,1 1 1 0 0,1-1 0 0 0,0 1 0 0 0,0 0-1 0 0,0 0 1 0 0,1 1 0 0 0,1-1 0 0 0,0 0 0 0 0,0 1-1 0 0,0-1 1 0 0,1 1 0 0 0,1-1 0 0 0,0 1-1 0 0,0-1 1 0 0,1 0 0 0 0,0 1 0 0 0,0-1-1 0 0,8 16 1 0 0,-5-14-97 0 0,0 0 1 0 0,1 0-1 0 0,1-1 0 0 0,-1 0 0 0 0,2 0 0 0 0,-1 0 1 0 0,2-1-1 0 0,-1 0 0 0 0,1-1 0 0 0,0 0 0 0 0,1 0 1 0 0,0-1-1 0 0,0-1 0 0 0,16 9 0 0 0,-18-11-108 0 0,1 0-1 0 0,0-1 1 0 0,0 1-1 0 0,0-2 1 0 0,0 1-1 0 0,0-1 1 0 0,0-1 0 0 0,1 0-1 0 0,-1 0 1 0 0,1-1-1 0 0,-1 0 1 0 0,0-1-1 0 0,1 1 1 0 0,-1-2-1 0 0,0 0 1 0 0,1 0-1 0 0,-1 0 1 0 0,0-1 0 0 0,11-6-1 0 0,-14 6-382 0 0,0-1 0 0 0,0 0 0 0 0,-1 0-1 0 0,0 0 1 0 0,0-1 0 0 0,0 1 0 0 0,-1-1 0 0 0,1 0 0 0 0,6-11-1 0 0,-6 8-979 0 0,0 0 0 0 0,-1-1 0 0 0,0 0 0 0 0,0 0-1 0 0,-1 0 1 0 0,0 0 0 0 0,0 0 0 0 0,-1-1 0 0 0,-1 1-1 0 0,2-17 1 0 0,-3 8-1102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8922 0 0,'-1'1'277'0'0,"0"0"0"0"0,0 0 1 0 0,1 0-1 0 0,-1 0 0 0 0,0 0 0 0 0,1 0 1 0 0,-1 0-1 0 0,1 1 0 0 0,-1-1 1 0 0,1 0-1 0 0,-1 0 0 0 0,1 0 0 0 0,0 1 1 0 0,0-1-1 0 0,0 0 0 0 0,-1 0 0 0 0,1 0 1 0 0,0 1-1 0 0,1-1 0 0 0,-1 0 0 0 0,0 0 1 0 0,0 1-1 0 0,1 1 0 0 0,8 35 1481 0 0,-7-31-1252 0 0,83 324 1965 0 0,-83-322-2453 0 0,-1-3-50 0 0,0 0-1 0 0,1-1 1 0 0,0 1-1 0 0,0 0 1 0 0,0 0-1 0 0,1-1 1 0 0,5 9 0 0 0,-12-59-1063 0 0,-7-41 335 0 0,5 58 776 0 0,2-1-1 0 0,1 0 1 0 0,2 0-1 0 0,0 0 1 0 0,2 0-1 0 0,6-39 1 0 0,-7 65 33 0 0,1 0 0 0 0,-1 0 0 0 0,1 0 0 0 0,0 0 0 0 0,-1 1-1 0 0,1-1 1 0 0,1 0 0 0 0,-1 1 0 0 0,0-1 0 0 0,0 1 0 0 0,1-1 0 0 0,0 1 0 0 0,-1-1 0 0 0,1 1 0 0 0,0 0 0 0 0,0 0 0 0 0,0 0-1 0 0,1 0 1 0 0,-1 0 0 0 0,0 1 0 0 0,1-1 0 0 0,-1 1 0 0 0,1-1 0 0 0,-1 1 0 0 0,1 0 0 0 0,0 0 0 0 0,-1 0 0 0 0,1 0 0 0 0,0 1 0 0 0,0-1-1 0 0,0 1 1 0 0,0-1 0 0 0,-1 1 0 0 0,1 0 0 0 0,0 0 0 0 0,0 1 0 0 0,0-1 0 0 0,0 0 0 0 0,0 1 0 0 0,4 1 0 0 0,17 3-551 0 0,116 22 1403 0 0,-94-20-4722 0 0,1-1-5132 0 0,-32-4 3254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2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15 160 10242 0 0,'-1'1'171'0'0,"-1"0"0"0"0,1 1 1 0 0,0-1-1 0 0,0 0 0 0 0,0 0 0 0 0,0 0 0 0 0,0 1 0 0 0,1-1 0 0 0,-1 0 0 0 0,0 1 1 0 0,1-1-1 0 0,-1 1 0 0 0,0-1 0 0 0,1 1 0 0 0,0-1 0 0 0,-1 1 0 0 0,1-1 0 0 0,0 1 0 0 0,0-1 1 0 0,0 1-1 0 0,0-1 0 0 0,0 1 0 0 0,0 1 0 0 0,1-1-19 0 0,0 0 0 0 0,0 0 0 0 0,0 0 0 0 0,0-1 0 0 0,0 1 0 0 0,1 0 0 0 0,-1 0 0 0 0,0-1 0 0 0,1 1 0 0 0,-1-1 0 0 0,1 1 0 0 0,0-1 0 0 0,-1 0 0 0 0,4 2 0 0 0,2 1 36 0 0,0-1 0 0 0,0 1 0 0 0,1-2 0 0 0,-1 1 0 0 0,0-1 0 0 0,1 0 0 0 0,15 2 0 0 0,-11-4-157 0 0,-1 0-1 0 0,1-1 1 0 0,0-1-1 0 0,-1 0 1 0 0,1 0-1 0 0,-1-1 0 0 0,0 0 1 0 0,0-1-1 0 0,0 0 1 0 0,18-10-1 0 0,-24 11-53 0 0,-1 0 0 0 0,1 0 0 0 0,0 0-1 0 0,-1 0 1 0 0,0-1 0 0 0,0 1-1 0 0,0-1 1 0 0,0 0 0 0 0,0-1 0 0 0,-1 1-1 0 0,0-1 1 0 0,0 1 0 0 0,0-1 0 0 0,0 0-1 0 0,-1 0 1 0 0,0 0 0 0 0,0 0-1 0 0,0-1 1 0 0,-1 1 0 0 0,0 0 0 0 0,0-1-1 0 0,0 1 1 0 0,-1-1 0 0 0,1-9-1 0 0,-2 11-11 0 0,1 0-1 0 0,0 1 0 0 0,-1-1 0 0 0,0 0 1 0 0,0 0-1 0 0,0 0 0 0 0,0 1 0 0 0,-1-1 0 0 0,1 0 1 0 0,-1 1-1 0 0,0-1 0 0 0,0 1 0 0 0,0 0 0 0 0,-1 0 1 0 0,1 0-1 0 0,-1 0 0 0 0,0 0 0 0 0,0 0 1 0 0,0 0-1 0 0,0 1 0 0 0,0 0 0 0 0,0 0 0 0 0,-1 0 1 0 0,1 0-1 0 0,-6-2 0 0 0,5 3 31 0 0,-1-1 0 0 0,0 1 0 0 0,1 1 0 0 0,-1-1 0 0 0,0 1 0 0 0,1 0 0 0 0,-1 0 0 0 0,0 0 0 0 0,0 1 0 0 0,1-1 0 0 0,-1 1 0 0 0,0 0 0 0 0,1 1 0 0 0,-1-1-1 0 0,1 1 1 0 0,0 0 0 0 0,-1 0 0 0 0,1 0 0 0 0,0 1 0 0 0,-6 4 0 0 0,-1 2 139 0 0,0 1-1 0 0,1 0 1 0 0,0 0-1 0 0,0 1 0 0 0,1 0 1 0 0,1 1-1 0 0,0 0 1 0 0,0 0-1 0 0,1 1 1 0 0,1-1-1 0 0,0 2 0 0 0,1-1 1 0 0,1 1-1 0 0,0-1 1 0 0,0 1-1 0 0,1 0 1 0 0,1 1-1 0 0,0 14 0 0 0,1-23-52 0 0,1 0 0 0 0,0 0 0 0 0,1 0 0 0 0,-1 0 0 0 0,1 0 0 0 0,0 0 0 0 0,1 0 0 0 0,-1 0 0 0 0,1-1 0 0 0,1 1 0 0 0,-1-1 0 0 0,1 1 0 0 0,0-1 0 0 0,0 0 0 0 0,0 0 0 0 0,1 0 0 0 0,-1 0 0 0 0,1 0 0 0 0,1-1 0 0 0,-1 0 0 0 0,8 6 0 0 0,-6-6-60 0 0,0-1 1 0 0,0 0-1 0 0,0 0 1 0 0,0-1-1 0 0,1 1 0 0 0,-1-1 1 0 0,1-1-1 0 0,-1 1 1 0 0,1-1-1 0 0,0-1 1 0 0,-1 1-1 0 0,1-1 0 0 0,0 0 1 0 0,0-1-1 0 0,-1 1 1 0 0,1-1-1 0 0,0-1 0 0 0,-1 1 1 0 0,10-4-1 0 0,0-1-477 0 0,1-1-1 0 0,-1-1 1 0 0,0-1-1 0 0,0 0 1 0 0,21-17-1 0 0,14-22-5319 0 0,-43 40 3470 0 0,0-2-1 0 0,-1 1 1 0 0,8-17-1 0 0,-10 15 1179 0 0,0-1-886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3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45 224 3441 0 0,'1'-58'1553'0'0,"0"21"-1058"0"0,-1 1 1 0 0,-6-46-1 0 0,6 82-461 0 0,0-1 1 0 0,0 1-1 0 0,0 0 1 0 0,0-1-1 0 0,0 1 1 0 0,0-1-1 0 0,0 1 1 0 0,0-1-1 0 0,0 1 0 0 0,0 0 1 0 0,0-1-1 0 0,0 1 1 0 0,-1-1-1 0 0,1 1 1 0 0,0 0-1 0 0,0-1 0 0 0,0 1 1 0 0,-1 0-1 0 0,1-1 1 0 0,0 1-1 0 0,0 0 1 0 0,-1-1-1 0 0,1 1 1 0 0,0 0-1 0 0,-1-1 0 0 0,1 1 1 0 0,0 0-1 0 0,-1 0 1 0 0,0-1-1 0 0,-5 11 780 0 0,-2 20 149 0 0,0 66 31 0 0,4 1-1 0 0,12 140 1 0 0,0-11-434 0 0,-25 330 472 0 0,12-446-913 0 0,3 424 499 0 0,4-267-231 0 0,3-171 55 0 0,23 132 1 0 0,-10-97-234 0 0,34 215 379 0 0,-38-267-428 0 0,7 64 47 0 0,-19-125-178 0 0,-2 0 0 0 0,0 0 0 0 0,-1 0 0 0 0,-1 0 0 0 0,-7 33 0 0 0,4-36 497 0 0,-3-6-3930 0 0,8-9 3190 0 0,-1 1 0 0 0,0-1-1 0 0,1 0 1 0 0,-1 0 0 0 0,1 0 0 0 0,-1 0-1 0 0,0 0 1 0 0,1 0 0 0 0,-1 0 0 0 0,1 0-1 0 0,-1 0 1 0 0,0 0 0 0 0,1 0 0 0 0,-1 0-1 0 0,1 0 1 0 0,-1-1 0 0 0,1 1 0 0 0,-1 0-1 0 0,1 0 1 0 0,-1-1 0 0 0,1 1 0 0 0,-1 0 0 0 0,-5-9-3643 0 0,6 8 3643 0 0,0 0 0 0 0,-4-9-3034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5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7 161 9658 0 0,'-5'-6'200'0'0,"4"10"-142"0"0,1-3-56 0 0,1 0 0 0 0,-1 0-1 0 0,1 0 1 0 0,-1 0 0 0 0,1 1 0 0 0,0-1-1 0 0,0 0 1 0 0,-1 0 0 0 0,1 0-1 0 0,0 0 1 0 0,0 0 0 0 0,0-1 0 0 0,0 1-1 0 0,1 1 1 0 0,7 3 58 0 0,1-1 0 0 0,0 0 0 0 0,-1 0 0 0 0,1-1 0 0 0,0 0 0 0 0,1-1 0 0 0,19 2 0 0 0,78-2 330 0 0,-69-2-341 0 0,496-37 319 0 0,-5-45-336 0 0,-423 64-7 0 0,120-14 850 0 0,401-4-1 0 0,230 87-126 0 0,-709-34-666 0 0,791 64 511 0 0,-382-77 518 0 0,486 26 592 0 0,-917-18-1639 0 0,673 30 110 0 0,-247-85 212 0 0,-134 7-151 0 0,-56 16-48 0 0,241-16 42 0 0,-456 26-98 0 0,289 18 0 0 0,-390-1-81 0 0,1 1 0 0 0,-2 3 0 0 0,62 21 0 0 0,-35-2 368 0 0,-71-31-271 0 0,0 0 0 0 0,0 0 0 0 0,0 0 1 0 0,0 0-1 0 0,-1 0 0 0 0,1-1 0 0 0,0 1 1 0 0,-1 0-1 0 0,1-1 0 0 0,-1 0 0 0 0,0 1 0 0 0,1-1 1 0 0,-1 0-1 0 0,1-2 0 0 0,10-9 245 0 0,-11 12-378 0 0,1 0-1 0 0,-1 0 1 0 0,1 1-1 0 0,0-1 1 0 0,-1 0-1 0 0,1 1 1 0 0,0-1-1 0 0,0 1 1 0 0,-1 0-1 0 0,1 0 1 0 0,0-1-1 0 0,0 1 1 0 0,0 0-1 0 0,2 1 1 0 0,-3-1-12 0 0,0 1 1 0 0,0 0 0 0 0,0-1-1 0 0,-1 1 1 0 0,1 0 0 0 0,0-1-1 0 0,-1 1 1 0 0,1 0-1 0 0,-1 0 1 0 0,1 0 0 0 0,-1-1-1 0 0,1 1 1 0 0,-1 0 0 0 0,1 0-1 0 0,-1 0 1 0 0,0 0 0 0 0,0 0-1 0 0,1 0 1 0 0,-1 0-1 0 0,0 0 1 0 0,0 0 0 0 0,0 0-1 0 0,0 0 1 0 0,0 0 0 0 0,0 0-1 0 0,0 0 1 0 0,-1 0 0 0 0,1 0-1 0 0,0 0 1 0 0,-1 1-1 0 0,0 11 10 0 0,1 0 0 0 0,0 0 0 0 0,1 1-1 0 0,0-1 1 0 0,1 0 0 0 0,0 0 0 0 0,1-1-1 0 0,6 18 1 0 0,-6-22-11 0 0,34 183 16 0 0,-36-184-17 0 0,14 106-56 0 0,13 73-210 0 0,-5-44 135 0 0,7 198 0 0 0,-33 284-100 0 0,-3-460 209 0 0,9 188 235 0 0,-3 68 154 0 0,-4-336-338 0 0,-20 580 886 0 0,27-433-774 0 0,-1 120-219 0 0,-4-289 119 0 0,-17 333 285 0 0,-16 225-270 0 0,58-193 12 0 0,-15-316-60 0 0,-7-95 8 0 0,21 404 16 0 0,-23-329-55 0 0,-3-1 0 0 0,-27 148-1 0 0,-2-24-144 0 0,-5 227 0 0 0,35-397 151 0 0,4 312-371 0 0,1-45 275 0 0,-1-32-361 0 0,-3 58 231 0 0,-2-253 139 0 0,13 140 0 0 0,29 83 63 0 0,-36-295 33 0 0,11 122-61 0 0,-12-112 41 0 0,-2-1 0 0 0,0 1-1 0 0,-1-1 1 0 0,-6 27-1 0 0,-8-4-636 0 0,15-41 252 0 0,-1 0 1 0 0,1 0 0 0 0,-1 0-1 0 0,0 0 1 0 0,0 0 0 0 0,0-1 0 0 0,0 1-1 0 0,0-1 1 0 0,-1 1 0 0 0,1-1 0 0 0,-1 0-1 0 0,-2 2 1 0 0,-24-39-13818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9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7346 0 0,'-6'-4'382'0'0,"13"5"146"0"0,16 9 143 0 0,-20-7-660 0 0,0 0 0 0 0,1 1-1 0 0,-1-1 1 0 0,-1 0-1 0 0,1 1 1 0 0,0 0 0 0 0,-1 0-1 0 0,0 0 1 0 0,0 0 0 0 0,0 0-1 0 0,0 0 1 0 0,-1 0 0 0 0,1 1-1 0 0,-1-1 1 0 0,0 0 0 0 0,0 9-1 0 0,0 2 74 0 0,-2 1-1 0 0,0-1 0 0 0,-5 26 0 0 0,4-25-26 0 0,0 0 0 0 0,-1 30-1 0 0,26 126 392 0 0,0 11-55 0 0,22 269 1494 0 0,-20-249-1615 0 0,-18-139-128 0 0,2 0 81 0 0,-4 0-1 0 0,-3 94 0 0 0,-5-112-219 0 0,-8 170 452 0 0,11-172-193 0 0,2 1-1 0 0,15 81 0 0 0,-4-56 160 0 0,-3 1 0 0 0,0 124 0 0 0,-31 143 386 0 0,14-235-427 0 0,14 191 0 0 0,-2-189-146 0 0,18 341 359 0 0,-32-201-459 0 0,2-173-108 0 0,7 141 0 0 0,10-112 104 0 0,-1-29-131 0 0,-3 2 0 0 0,-6 94 0 0 0,-9 170 32 0 0,15-288-71 0 0,2 1-1 0 0,1-2 1 0 0,28 82-1 0 0,-24-90 39 0 0,-2 5 69 0 0,-2 0 0 0 0,-2 0 0 0 0,2 68 0 0 0,28 152-17 0 0,-19-166-42 0 0,-15-87-9 0 0,-1 6 6 0 0,1 0-1 0 0,2 0 1 0 0,0-1-1 0 0,0 1 1 0 0,12 22-1 0 0,-5-14 55 0 0,-1 2 0 0 0,12 51-1 0 0,-11-38-31 0 0,-12-41-22 0 0,0 0 1 0 0,1 0-1 0 0,-1 0 0 0 0,0 0 0 0 0,1 0 1 0 0,-1 0-1 0 0,1 0 0 0 0,0 0 0 0 0,-1 0 1 0 0,1 0-1 0 0,0 0 0 0 0,-1 0 0 0 0,1 0 1 0 0,0-1-1 0 0,0 1 0 0 0,0 0 0 0 0,0-1 1 0 0,0 1-1 0 0,0 0 0 0 0,0-1 0 0 0,0 1 1 0 0,0-1-1 0 0,1 1 0 0 0,26-1 285 0 0,-4 0-78 0 0,-20 2-183 0 0,1 0-1 0 0,-1 0 0 0 0,1 0 1 0 0,-1 0-1 0 0,0 1 0 0 0,0-1 1 0 0,0 1-1 0 0,0 0 0 0 0,0 1 1 0 0,3 3-1 0 0,-4-4-14 0 0,-1-1 1 0 0,1 1-1 0 0,-1-1 0 0 0,1 0 0 0 0,-1 1 1 0 0,1-1-1 0 0,0-1 0 0 0,0 1 0 0 0,0 0 0 0 0,1-1 1 0 0,-1 1-1 0 0,0-1 0 0 0,0 0 0 0 0,1 0 1 0 0,-1 0-1 0 0,1-1 0 0 0,-1 1 0 0 0,0-1 1 0 0,1 0-1 0 0,5 0 0 0 0,52-10 197 0 0,-46 6-196 0 0,1 1 0 0 0,0 0 0 0 0,-1 1 0 0 0,1 1 0 0 0,0 1 0 0 0,0 0 0 0 0,0 1 0 0 0,0 0 0 0 0,23 7 0 0 0,-26-5-4 0 0,1-1 1 0 0,-1 0-1 0 0,0 0 0 0 0,1-2 1 0 0,-1 1-1 0 0,1-2 0 0 0,-1 0 1 0 0,0 0-1 0 0,22-6 1 0 0,-15 3-21 0 0,0 2 0 0 0,0 0 0 0 0,27 1 0 0 0,-13 4 16 0 0,49 13 0 0 0,7 0-152 0 0,-58-14 138 0 0,-1-2 0 0 0,1-1 0 0 0,49-8 0 0 0,-33 3 57 0 0,69-9 38 0 0,-40 4-71 0 0,91 0 0 0 0,6 15-45 0 0,133-5 210 0 0,-149-15-30 0 0,61-4 54 0 0,-98 15-143 0 0,281-4 389 0 0,-114-2-166 0 0,-135 3-5 0 0,-71 5-146 0 0,254-19 323 0 0,-209-3-216 0 0,-85 15-198 0 0,70-8-1 0 0,-97 17-34 0 0,1 1 0 0 0,-1 0 0 0 0,0 1-1 0 0,0 1 1 0 0,0 0 0 0 0,0 1 0 0 0,0 1 0 0 0,22 8-1 0 0,-18-5 27 0 0,1 0-1 0 0,0-1 1 0 0,0-1-1 0 0,0-1 1 0 0,1-1-1 0 0,0-1 1 0 0,0 0-1 0 0,25-3 0 0 0,53-5 128 0 0,77-2-11 0 0,-114 9-154 0 0,-21 1-24 0 0,0-3 0 0 0,75-10 1 0 0,74-24 55 0 0,-164 29-30 0 0,94-21-80 0 0,233-22 0 0 0,22 29-55 0 0,-277 20 147 0 0,124 16 0 0 0,-103 3-28 0 0,-87-12 15 0 0,1-2 0 0 0,-1-1 0 0 0,1-2 0 0 0,-1 0 0 0 0,39-5-1 0 0,-10-5 13 0 0,402-37 3 0 0,-414 45-37 0 0,49 6 0 0 0,-61-2 17 0 0,-1-2 0 0 0,1-1-1 0 0,48-6 1 0 0,100-14-40 0 0,-161 19 40 0 0,1 1-1 0 0,-1 1 1 0 0,1 1 0 0 0,-1 1 0 0 0,37 11 0 0 0,-20-3-1 0 0,0 0 0 0 0,1-3 0 0 0,0-1 0 0 0,1-3 0 0 0,51 1 0 0 0,72-14-125 0 0,4 0-18 0 0,-137 9 64 0 0,0 0 0 0 0,0 3 1 0 0,37 8-1 0 0,-47-8 82 0 0,-1-1 1 0 0,1-1-1 0 0,0 0 0 0 0,0-2 0 0 0,33-4 1 0 0,112-24-567 0 0,-132 22 475 0 0,1 2 0 0 0,0 2 0 0 0,0 1 0 0 0,66 8 0 0 0,-88-6 7 0 0,-13 0-47 0 0,1-1-1 0 0,0 1 0 0 0,0-1 0 0 0,-1 0 0 0 0,1 0 1 0 0,0 0-1 0 0,0-1 0 0 0,-1 1 0 0 0,1-1 0 0 0,0 1 1 0 0,0-1-1 0 0,-1 0 0 0 0,1 0 0 0 0,-1 0 1 0 0,1 0-1 0 0,-1 0 0 0 0,5-4 0 0 0,-6 3-239 0 0,1-1 0 0 0,0 0 1 0 0,-1 0-1 0 0,1 0 0 0 0,-1 0 0 0 0,0 0 0 0 0,0 0 0 0 0,0 0 0 0 0,-1 0 0 0 0,1 0 0 0 0,-1 0 0 0 0,0 0 1 0 0,1 0-1 0 0,-1-1 0 0 0,-1-3 0 0 0,1-11-2830 0 0,-2 1 0 0 0,-6-35 1 0 0,0 17 355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66 336 4609 0 0,'-2'6'57'0'0,"-6"7"538"0"0,6-32 193 0 0,1 10-455 0 0,0-1 0 0 0,-1 1 0 0 0,0 0 0 0 0,0 0 0 0 0,-1 0 0 0 0,0 0 0 0 0,-1 0 0 0 0,-7-14 0 0 0,-12-33 1142 0 0,22 51-1431 0 0,0 1 0 0 0,1-1 1 0 0,0 0-1 0 0,0 0 0 0 0,1 0 1 0 0,-1 1-1 0 0,1-1 0 0 0,0 0 0 0 0,0 1 1 0 0,1-1-1 0 0,-1 0 0 0 0,1 1 1 0 0,0 0-1 0 0,0-1 0 0 0,1 1 0 0 0,-1 0 1 0 0,1 0-1 0 0,0 0 0 0 0,0 0 0 0 0,5-4 1 0 0,1-1 88 0 0,0 0 1 0 0,0 0-1 0 0,1 0 1 0 0,0 1-1 0 0,1 1 1 0 0,17-9-1 0 0,-22 13-88 0 0,0 0-1 0 0,0 1 1 0 0,0 0-1 0 0,1 0 1 0 0,-1 1-1 0 0,1 0 1 0 0,-1 0 0 0 0,1 0-1 0 0,0 1 1 0 0,-1 0-1 0 0,1 1 1 0 0,9 1-1 0 0,-4 0 29 0 0,0 1 0 0 0,0 1 0 0 0,0 0 0 0 0,-1 0 0 0 0,20 11 0 0 0,-25-12-93 0 0,-1-1 0 0 0,1 1 0 0 0,-1-2 1 0 0,1 1-1 0 0,-1-1 0 0 0,1 1 1 0 0,0-1-1 0 0,0-1 0 0 0,0 1 1 0 0,0-1-1 0 0,0 0 0 0 0,-1-1 1 0 0,1 1-1 0 0,0-1 0 0 0,0 0 1 0 0,6-3-1 0 0,-6 2-792 0 0,1 0 0 0 0,-1-1 0 0 0,0 0 0 0 0,0 0 0 0 0,0 0 0 0 0,0-1 0 0 0,0 0 0 0 0,6-6 0 0 0,1-2-2819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6401 0 0,'-2'2'30'0'0,"0"0"-1"0"0,1 0 0 0 0,-1 0 0 0 0,0 0 1 0 0,1 1-1 0 0,-1-1 0 0 0,1 1 0 0 0,0-1 1 0 0,0 1-1 0 0,0-1 0 0 0,0 1 0 0 0,0 0 0 0 0,0 0 1 0 0,1-1-1 0 0,-1 6 0 0 0,-2 44 797 0 0,14 186 1794 0 0,0 1-2137 0 0,-8-60-337 0 0,0-170-3234 0 0,2-22 1158 0 0,4-23 141 0 0,-6 17-684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67 185 5825 0 0,'-4'-9'940'0'0,"1"2"-245"0"0,0 0 0 0 0,0 0 0 0 0,1 0 0 0 0,-1 0 0 0 0,2-1-1 0 0,-2-7 1 0 0,3 12-601 0 0,0 0 0 0 0,0 0 0 0 0,1 0 0 0 0,-1 0 0 0 0,1 0 0 0 0,0 0-1 0 0,0 0 1 0 0,0 1 0 0 0,0-1 0 0 0,0 0 0 0 0,0 1 0 0 0,1-1 0 0 0,-1 0 0 0 0,1 1-1 0 0,0 0 1 0 0,0-1 0 0 0,0 1 0 0 0,0 0 0 0 0,3-3 0 0 0,3-1-65 0 0,0-1-1 0 0,1 1 1 0 0,0 0 0 0 0,0 1-1 0 0,0 0 1 0 0,0 0 0 0 0,1 1-1 0 0,0 0 1 0 0,0 1 0 0 0,0 0-1 0 0,0 1 1 0 0,0 0 0 0 0,20-2-1 0 0,-22 4-28 0 0,-1 0-1 0 0,1 0 0 0 0,-1 1 0 0 0,1 0 1 0 0,-1 1-1 0 0,0-1 0 0 0,1 1 0 0 0,-1 0 1 0 0,0 1-1 0 0,0 0 0 0 0,-1 0 0 0 0,1 1 0 0 0,-1-1 1 0 0,1 1-1 0 0,-1 1 0 0 0,0-1 0 0 0,0 1 1 0 0,-1 0-1 0 0,0 1 0 0 0,6 7 0 0 0,-8-9 13 0 0,0 1-1 0 0,0-1 1 0 0,-1 1 0 0 0,0 0-1 0 0,0 0 1 0 0,-1 0-1 0 0,1 0 1 0 0,-1 0 0 0 0,0 0-1 0 0,0 1 1 0 0,-1-1-1 0 0,1 0 1 0 0,-1 1-1 0 0,0-1 1 0 0,-1 0 0 0 0,1 0-1 0 0,-1 1 1 0 0,0-1-1 0 0,-1 0 1 0 0,1 0-1 0 0,-1 0 1 0 0,-2 5 0 0 0,-1 2 35 0 0,-1-1 0 0 0,0 1 0 0 0,0-2 0 0 0,-1 1 0 0 0,-1 0 1 0 0,0-1-1 0 0,0-1 0 0 0,-11 11 0 0 0,1-4 208 0 0,0-1 1 0 0,-1-1-1 0 0,-1 0 1 0 0,-37 19-1 0 0,47-28-166 0 0,0-1-1 0 0,-1 0 1 0 0,1-1-1 0 0,0 0 1 0 0,-1 0 0 0 0,0-1-1 0 0,0-1 1 0 0,1 0-1 0 0,-1 0 1 0 0,0-1-1 0 0,0 0 1 0 0,-20-4 0 0 0,31 4-92 0 0,-1 0 0 0 0,1 0 1 0 0,-1 0-1 0 0,0 0 0 0 0,1 0 1 0 0,-1 0-1 0 0,1 0 1 0 0,-1-1-1 0 0,1 1 0 0 0,-1 0 1 0 0,1 0-1 0 0,-1-1 0 0 0,0 1 1 0 0,1 0-1 0 0,-1 0 0 0 0,1-1 1 0 0,0 1-1 0 0,-1-1 1 0 0,1 1-1 0 0,-1 0 0 0 0,1-1 1 0 0,0 1-1 0 0,-1-1 0 0 0,1 1 1 0 0,0-1-1 0 0,-1 1 0 0 0,1-1 1 0 0,0 1-1 0 0,0-1 1 0 0,0 0-1 0 0,-1 1 0 0 0,1-1 1 0 0,0 1-1 0 0,0-2 0 0 0,0 1-100 0 0,1-1-1 0 0,-1 0 1 0 0,1 1-1 0 0,0-1 1 0 0,0 0-1 0 0,-1 1 1 0 0,1-1-1 0 0,0 1 1 0 0,0 0-1 0 0,0-1 1 0 0,3-1-1 0 0,35-31-3672 0 0,31-7-1949 0 0,-42 28 2726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184 230 6473 0 0,'-1'1'44'0'0,"0"-1"0"0"0,0 0 0 0 0,1 0 0 0 0,-1 0 0 0 0,0 0 0 0 0,0 0 1 0 0,0-1-1 0 0,0 1 0 0 0,1 0 0 0 0,-1 0 0 0 0,0-1 0 0 0,0 1 0 0 0,1 0 0 0 0,-1-1 0 0 0,0 1 0 0 0,0 0 0 0 0,1-1 0 0 0,-1 1 0 0 0,0-1 0 0 0,1 0 0 0 0,-1 1 0 0 0,1-1 0 0 0,-1 1 0 0 0,0-1 0 0 0,1 0 0 0 0,0 1 0 0 0,-1-1 0 0 0,1 0 0 0 0,-1 0 0 0 0,1 0 0 0 0,0 1 0 0 0,0-1 0 0 0,-1 0 0 0 0,1 0 0 0 0,0 0 0 0 0,0 1 0 0 0,0-1 0 0 0,0 0 0 0 0,0 0 0 0 0,0 0 0 0 0,0 0 0 0 0,0 1 0 0 0,0-1 0 0 0,0 0 0 0 0,0 0 0 0 0,1 0 0 0 0,-1 1 0 0 0,0-1 0 0 0,1 0 0 0 0,0-1 0 0 0,2-8 111 0 0,2 0 0 0 0,-1 0 0 0 0,9-12 0 0 0,-5 6-50 0 0,-5 11-27 0 0,22-54 208 0 0,-24 57-205 0 0,0-1 0 0 0,0 0 0 0 0,-1 1 0 0 0,1-1 0 0 0,-1 1 0 0 0,1-1 0 0 0,-1 0 0 0 0,0 0 0 0 0,0 1 0 0 0,0-1 0 0 0,-1 0 0 0 0,1 1 0 0 0,0-1 0 0 0,-1 0 0 0 0,0 1 1 0 0,0-1-1 0 0,0 1 0 0 0,0-1 0 0 0,-2-4 0 0 0,1 6-4 0 0,1 0-1 0 0,0 0 1 0 0,-1 0 0 0 0,1 0 0 0 0,-1 0-1 0 0,1 0 1 0 0,-1 0 0 0 0,1 1 0 0 0,-1-1 0 0 0,1 1-1 0 0,-1-1 1 0 0,0 1 0 0 0,1-1 0 0 0,-1 1 0 0 0,0 0-1 0 0,0 0 1 0 0,1 0 0 0 0,-1 0 0 0 0,0 0-1 0 0,1 0 1 0 0,-1 1 0 0 0,0-1 0 0 0,1 0 0 0 0,-1 1-1 0 0,0-1 1 0 0,1 1 0 0 0,-1 0 0 0 0,1 0-1 0 0,-1-1 1 0 0,1 1 0 0 0,-2 1 0 0 0,-8 5 147 0 0,2-1 0 0 0,-1 1 0 0 0,-11 11 1 0 0,16-13-109 0 0,-5 4-34 0 0,1 1 0 0 0,0 1 1 0 0,0 0-1 0 0,1 0 0 0 0,1 0 1 0 0,0 1-1 0 0,0 0 0 0 0,2 0 1 0 0,-1 1-1 0 0,-5 20 0 0 0,4-9-11 0 0,2 0-1 0 0,0 1 1 0 0,1 0-1 0 0,0 46 0 0 0,3-68-53 0 0,2 0 0 0 0,-1 0 0 0 0,0 0-1 0 0,1 0 1 0 0,-1 0 0 0 0,1 0 0 0 0,0 0-1 0 0,0 0 1 0 0,0-1 0 0 0,0 1 0 0 0,1 0-1 0 0,-1-1 1 0 0,1 1 0 0 0,-1-1 0 0 0,1 1 0 0 0,0-1-1 0 0,2 3 1 0 0,-2-4-10 0 0,-1 0 0 0 0,0 0 0 0 0,1-1 0 0 0,-1 1 0 0 0,1 0 0 0 0,0 0 0 0 0,-1-1 0 0 0,1 1 0 0 0,-1-1 0 0 0,1 1 0 0 0,0-1 0 0 0,-1 0 0 0 0,1 0-1 0 0,0 1 1 0 0,-1-1 0 0 0,1 0 0 0 0,0-1 0 0 0,0 1 0 0 0,-1 0 0 0 0,1 0 0 0 0,0-1 0 0 0,-1 1 0 0 0,1-1 0 0 0,-1 1 0 0 0,1-1 0 0 0,0 0 0 0 0,-1 0 0 0 0,0 0 0 0 0,1 0 0 0 0,2-2 0 0 0,8-7-278 0 0,1 0 0 0 0,-1-1 0 0 0,-1-1 0 0 0,0 0 1 0 0,-1 0-1 0 0,13-20 0 0 0,45-91-2112 0 0,-15 24 1700 0 0,-46 88 651 0 0,3-5 58 0 0,-8 19 114 0 0,-2 11 140 0 0,-3 21 348 0 0,-1-2-332 0 0,2 0-1 0 0,1 0 0 0 0,1 0 0 0 0,7 39 1 0 0,-7-67-356 0 0,1-1 0 0 0,0 0 1 0 0,1 1-1 0 0,-1-1 0 0 0,1 0 1 0 0,0 0-1 0 0,0 0 0 0 0,0 0 0 0 0,0 0 1 0 0,1 0-1 0 0,0-1 0 0 0,0 1 1 0 0,0-1-1 0 0,4 4 0 0 0,-6-6-129 0 0,0-1 0 0 0,0 1 0 0 0,1 0 0 0 0,-1 0 0 0 0,1-1 0 0 0,-1 1-1 0 0,0-1 1 0 0,1 1 0 0 0,-1-1 0 0 0,1 1 0 0 0,0-1 0 0 0,-1 0 0 0 0,1 0 0 0 0,-1 0 0 0 0,1 0 0 0 0,-1 0-1 0 0,3-1 1 0 0,-1 1-183 0 0,-1-1 0 0 0,1 0 0 0 0,-1 0 0 0 0,0 0-1 0 0,1-1 1 0 0,-1 1 0 0 0,0-1 0 0 0,0 1 0 0 0,0-1-1 0 0,0 0 1 0 0,0 1 0 0 0,0-1 0 0 0,2-3 0 0 0,5-7-2556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0 8818 0 0,'-3'2'274'0'0,"0"-1"1"0"0,0 1-1 0 0,0-1 1 0 0,0 1-1 0 0,0 0 1 0 0,0 0-1 0 0,0 0 1 0 0,0 1 0 0 0,1-1-1 0 0,-1 1 1 0 0,1-1-1 0 0,0 1 1 0 0,0 0-1 0 0,0 0 1 0 0,0 0-1 0 0,0 0 1 0 0,1 0-1 0 0,-1 0 1 0 0,1 0-1 0 0,0 1 1 0 0,-1 3-1 0 0,-3 11 248 0 0,0 0-1 0 0,-2 33 1 0 0,5-38-242 0 0,-1 10-204 0 0,1 0 0 0 0,1 0 0 0 0,1 0 0 0 0,1 0 0 0 0,1-1 0 0 0,1 1 0 0 0,1 0 0 0 0,9 25 0 0 0,-13-47-104 0 0,-1-1-1 0 0,1 0 0 0 0,0 1 0 0 0,0-1 1 0 0,1 1-1 0 0,-1-1 0 0 0,0 0 0 0 0,0 1 1 0 0,0-1-1 0 0,0 1 0 0 0,0-1 0 0 0,0 0 1 0 0,0 1-1 0 0,1-1 0 0 0,-1 0 0 0 0,0 1 1 0 0,0-1-1 0 0,0 0 0 0 0,1 1 1 0 0,-1-1-1 0 0,0 0 0 0 0,1 1 0 0 0,-1-1 1 0 0,0 0-1 0 0,1 0 0 0 0,-1 0 0 0 0,0 1 1 0 0,1-1-1 0 0,-1 0 0 0 0,0 0 0 0 0,1 0 1 0 0,-1 0-1 0 0,0 1 0 0 0,1-1 0 0 0,-1 0 1 0 0,1 0-1 0 0,0 0 0 0 0,5-17-638 0 0,-2-33 264 0 0,-4 48 410 0 0,2-31-43 0 0,-2 7 18 0 0,7-44 1 0 0,-6 64 37 0 0,0-1 0 0 0,1 1 1 0 0,0-1-1 0 0,0 1 1 0 0,1 0-1 0 0,-1 0 0 0 0,1 0 1 0 0,1 0-1 0 0,-1 0 1 0 0,1 1-1 0 0,7-9 1 0 0,-7 10 6 0 0,0 1 0 0 0,1-1 0 0 0,-1 2 1 0 0,1-1-1 0 0,-1 0 0 0 0,1 1 0 0 0,0 0 1 0 0,0 0-1 0 0,0 0 0 0 0,0 0 0 0 0,0 1 1 0 0,0 0-1 0 0,0 0 0 0 0,6 0 0 0 0,10 0-804 0 0,0 1 0 0 0,28 4 1 0 0,7 0-7814 0 0,-44-4 5305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1 8154 0 0,'-4'1'269'0'0,"1"-1"1"0"0,0 2-1 0 0,-1-1 0 0 0,1 0 1 0 0,0 1-1 0 0,0-1 1 0 0,0 1-1 0 0,0 0 0 0 0,0 0 1 0 0,0 0-1 0 0,1 0 1 0 0,-1 1-1 0 0,1-1 0 0 0,-1 1 1 0 0,1-1-1 0 0,0 1 1 0 0,0 0-1 0 0,0 0 0 0 0,0 0 1 0 0,1 0-1 0 0,-1 0 1 0 0,1 0-1 0 0,0 1 1 0 0,0-1-1 0 0,-1 4 0 0 0,-2 10 251 0 0,1 1 0 0 0,1-1 0 0 0,-1 32 1 0 0,2-24-200 0 0,-3 223 1552 0 0,6-219-1769 0 0,1 0 0 0 0,1-1 0 0 0,2 1 0 0 0,0-1 0 0 0,2-1 0 0 0,18 42 1 0 0,-25-66-98 0 0,0 0 0 0 0,0 0 1 0 0,1-1-1 0 0,-1 1 0 0 0,1 0 1 0 0,0-1-1 0 0,0 0 0 0 0,0 1 1 0 0,0-1-1 0 0,0 0 0 0 0,1 0 1 0 0,-1 0-1 0 0,0 0 0 0 0,1 0 1 0 0,0-1-1 0 0,3 2 0 0 0,-4-2-65 0 0,0-1-1 0 0,0 0 1 0 0,0 0-1 0 0,0 1 0 0 0,0-1 1 0 0,1-1-1 0 0,-1 1 1 0 0,0 0-1 0 0,0-1 0 0 0,0 1 1 0 0,0-1-1 0 0,0 1 1 0 0,0-1-1 0 0,0 0 0 0 0,0 0 1 0 0,0 0-1 0 0,-1 0 1 0 0,1 0-1 0 0,0 0 0 0 0,0-1 1 0 0,-1 1-1 0 0,1-1 1 0 0,-1 1-1 0 0,2-3 0 0 0,34-41-5582 0 0,-35 42 5012 0 0,0 0-1 0 0,0 0 0 0 0,-1 0 1 0 0,1 0-1 0 0,-1 0 1 0 0,1-1-1 0 0,-1 1 1 0 0,0-1-1 0 0,0 1 1 0 0,0-1-1 0 0,-1 1 0 0 0,0-1 1 0 0,1-5-1 0 0,-4-2-2152 0 0</inkml:trace>
  <inkml:trace contextRef="#ctx0" brushRef="#br0" timeOffset="1">97 394 9298 0 0,'-19'3'2509'0'0,"1"0"0"0"0,0 1 0 0 0,-24 8-1 0 0,97-18-484 0 0,254-67-2326 0 0,-244 55-3865 0 0,-1-2-3844 0 0,-45 14 2231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 9002 0 0,'-30'6'2014'0'0,"29"-6"-1827"0"0,0 0 0 0 0,0 0 0 0 0,0 1 1 0 0,0-1-1 0 0,0 0 0 0 0,0 1 0 0 0,0-1 1 0 0,0 1-1 0 0,0-1 0 0 0,0 1 0 0 0,0-1 0 0 0,0 1 1 0 0,0 0-1 0 0,0-1 0 0 0,0 1 0 0 0,0 0 1 0 0,0 0-1 0 0,1 0 0 0 0,-1 0 0 0 0,0 0 0 0 0,1-1 1 0 0,-2 3-1 0 0,31 3 3098 0 0,59-5-2203 0 0,157-18 0 0 0,-126 6-1275 0 0,-51 6-2938 0 0,0 3-7939 0 0,-57 2 6949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9 6305 0 0,'-8'-9'7863'0'0,"12"24"-5033"0"0,12 24-1721 0 0,36 85-22 0 0,-48-110-1215 0 0,0 0-1 0 0,0 0 1 0 0,-1 0 0 0 0,-1 1 0 0 0,-1-1-1 0 0,0 1 1 0 0,-1 17 0 0 0,0-32 46 0 0,0 1 1 0 0,1-1-1 0 0,-1 1 1 0 0,0-1-1 0 0,0 1 1 0 0,0-1-1 0 0,0 1 0 0 0,0 0 1 0 0,0-1-1 0 0,0 1 1 0 0,0-1-1 0 0,0 1 1 0 0,-1-1-1 0 0,1 1 1 0 0,0-1-1 0 0,0 1 0 0 0,0-1 1 0 0,0 1-1 0 0,-1-1 1 0 0,1 1-1 0 0,0-1 1 0 0,-1 0-1 0 0,1 1 1 0 0,0-1-1 0 0,-1 1 1 0 0,1-1-1 0 0,0 0 0 0 0,-1 1 1 0 0,1-1-1 0 0,-1 0 1 0 0,1 1-1 0 0,-1-1 1 0 0,0 0-1 0 0,-10-14-1116 0 0,-7-31 700 0 0,15 35 314 0 0,-3-9 460 0 0,1 0 0 0 0,1-1 0 0 0,1 1 1 0 0,1-1-1 0 0,-1-20 0 0 0,3 36-155 0 0,0 0 0 0 0,1-1 0 0 0,-1 1-1 0 0,1 0 1 0 0,0 0 0 0 0,0 0 0 0 0,0 0 0 0 0,0 0 0 0 0,1 0-1 0 0,0 0 1 0 0,0 0 0 0 0,0 1 0 0 0,0-1 0 0 0,0 1-1 0 0,1-1 1 0 0,0 1 0 0 0,-1 0 0 0 0,1 0 0 0 0,0 0-1 0 0,1 0 1 0 0,-1 1 0 0 0,0-1 0 0 0,1 1 0 0 0,0 0 0 0 0,-1 0-1 0 0,1 0 1 0 0,0 0 0 0 0,0 1 0 0 0,0 0 0 0 0,4-1-1 0 0,22-3-245 0 0,-1 1-1 0 0,1 2 0 0 0,0 1 1 0 0,58 6-1 0 0,-66-4-839 0 0,-10 1-751 0 0,3 0-2421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307 101 9826 0 0,'-14'-8'1220'0'0,"9"5"-610"0"0,0 0 1 0 0,0 0-1 0 0,0 0 1 0 0,0-1-1 0 0,0 0 1 0 0,1 0-1 0 0,0 0 1 0 0,0 0-1 0 0,0-1 1 0 0,-5-6-1 0 0,7 8-499 0 0,0-1 1 0 0,0 1-1 0 0,0 0 0 0 0,-1 0 0 0 0,1 1 1 0 0,-1-1-1 0 0,0 0 0 0 0,0 1 1 0 0,0-1-1 0 0,0 1 0 0 0,0 0 0 0 0,-1 0 1 0 0,1 1-1 0 0,-1-1 0 0 0,1 0 0 0 0,-1 1 1 0 0,1 0-1 0 0,-1 0 0 0 0,-5-1 0 0 0,4 2-104 0 0,1 1 0 0 0,0-1-1 0 0,0 1 1 0 0,0 0 0 0 0,0 0-1 0 0,0 0 1 0 0,0 0-1 0 0,0 1 1 0 0,0 0 0 0 0,0-1-1 0 0,0 1 1 0 0,1 1 0 0 0,-1-1-1 0 0,1 1 1 0 0,0-1-1 0 0,-1 1 1 0 0,-3 5 0 0 0,-5 4 15 0 0,1 1 0 0 0,1 0 0 0 0,0 0 0 0 0,-14 28 0 0 0,20-35-29 0 0,1 1-1 0 0,0-1 0 0 0,0 1 0 0 0,1 0 0 0 0,0 0 0 0 0,0 0 1 0 0,0 0-1 0 0,1 1 0 0 0,0-1 0 0 0,1 0 0 0 0,0 1 1 0 0,0-1-1 0 0,1 10 0 0 0,0-14-2 0 0,0 0-1 0 0,0 0 1 0 0,1 0-1 0 0,-1-1 1 0 0,1 1-1 0 0,-1 0 1 0 0,1-1 0 0 0,0 1-1 0 0,0 0 1 0 0,0-1-1 0 0,0 0 1 0 0,1 0-1 0 0,-1 0 1 0 0,1 0 0 0 0,-1 0-1 0 0,1 0 1 0 0,0 0-1 0 0,-1-1 1 0 0,1 1 0 0 0,0-1-1 0 0,0 0 1 0 0,0 0-1 0 0,0 0 1 0 0,6 1-1 0 0,7 0-10 0 0,0 1 0 0 0,0-2-1 0 0,25 0 1 0 0,-32-1 18 0 0,14 0-6 0 0,13-1-34 0 0,52 7 0 0 0,-77-4 31 0 0,-1-1 0 0 0,1 2 1 0 0,-1 0-1 0 0,0 0 1 0 0,0 0-1 0 0,0 1 1 0 0,0 1-1 0 0,-1 0 0 0 0,14 9 1 0 0,-22-13 8 0 0,0 0-1 0 0,1 0 1 0 0,-1 0 0 0 0,0 1 0 0 0,0-1-1 0 0,0 0 1 0 0,0 0 0 0 0,0 1 0 0 0,0-1 0 0 0,0 1-1 0 0,0-1 1 0 0,-1 1 0 0 0,1-1 0 0 0,-1 1-1 0 0,1-1 1 0 0,-1 1 0 0 0,1 0 0 0 0,-1-1-1 0 0,0 1 1 0 0,0 0 0 0 0,0-1 0 0 0,0 3 0 0 0,0 0 2 0 0,-1-1 1 0 0,0 1 0 0 0,0 0-1 0 0,0 0 1 0 0,-1-1 0 0 0,1 1-1 0 0,-1 0 1 0 0,0-1 0 0 0,-2 5-1 0 0,-6 4 21 0 0,0 1-1 0 0,0-1 0 0 0,-21 18 1 0 0,18-19-3 0 0,-1-2 1 0 0,0 1-1 0 0,0-1 0 0 0,-1-1 1 0 0,0-1-1 0 0,0 0 0 0 0,-1-1 1 0 0,0-1-1 0 0,0 0 0 0 0,0-1 1 0 0,0-1-1 0 0,-1 0 0 0 0,0-1 1 0 0,0-1-1 0 0,1-1 0 0 0,-1 0 1 0 0,-26-4-1 0 0,39 3-75 0 0,1 1 1 0 0,0-1 0 0 0,-1 0-1 0 0,1 0 1 0 0,0 0-1 0 0,0-1 1 0 0,-1 1 0 0 0,1-1-1 0 0,0 0 1 0 0,0 1-1 0 0,1-1 1 0 0,-1 0-1 0 0,0-1 1 0 0,1 1 0 0 0,-1-1-1 0 0,1 1 1 0 0,0-1-1 0 0,0 1 1 0 0,-3-5-1 0 0,4 4-265 0 0,1 0-1 0 0,-1 0 0 0 0,0 0 0 0 0,1 1 0 0 0,0-1 0 0 0,-1 0 0 0 0,1 0 0 0 0,1 0 0 0 0,-1 0 0 0 0,0 0 1 0 0,1 0-1 0 0,-1 0 0 0 0,1 1 0 0 0,0-1 0 0 0,0 0 0 0 0,0 0 0 0 0,0 1 0 0 0,0-1 0 0 0,1 1 1 0 0,-1-1-1 0 0,1 1 0 0 0,0-1 0 0 0,2-2 0 0 0,35-36-4622 0 0,-14 19 1091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92 153 11042 0 0,'-6'0'432'0'0,"1"0"-1"0"0,-1 1 0 0 0,1 0 1 0 0,-1 0-1 0 0,1 1 0 0 0,0 0 1 0 0,-1-1-1 0 0,1 2 0 0 0,0-1 0 0 0,0 0 1 0 0,1 1-1 0 0,-1 0 0 0 0,0 0 1 0 0,1 1-1 0 0,0-1 0 0 0,-6 7 1 0 0,10-10-391 0 0,0 0 1 0 0,0 0 0 0 0,0 1-1 0 0,0-1 1 0 0,0 0 0 0 0,-1 1 0 0 0,1-1-1 0 0,0 0 1 0 0,0 0 0 0 0,0 1-1 0 0,0-1 1 0 0,0 0 0 0 0,0 1-1 0 0,0-1 1 0 0,0 0 0 0 0,0 1 0 0 0,0-1-1 0 0,0 0 1 0 0,0 0 0 0 0,0 1-1 0 0,1-1 1 0 0,-1 0 0 0 0,0 1 0 0 0,0-1-1 0 0,0 0 1 0 0,0 0 0 0 0,0 1-1 0 0,1-1 1 0 0,-1 0 0 0 0,0 0-1 0 0,0 1 1 0 0,1-1 0 0 0,-1 0 0 0 0,0 0-1 0 0,0 0 1 0 0,1 1 0 0 0,15 7 478 0 0,19-1-287 0 0,7-3-187 0 0,0-2-1 0 0,0-2 1 0 0,1-2-1 0 0,-1-2 1 0 0,0-1-1 0 0,-1-3 1 0 0,62-18-1 0 0,-99 25-123 0 0,0 0-1 0 0,1-1 1 0 0,-1 0-1 0 0,0 1 1 0 0,0-1 0 0 0,-1-1-1 0 0,1 1 1 0 0,0-1-1 0 0,-1 1 1 0 0,1-1-1 0 0,-1 0 1 0 0,0 0-1 0 0,0 0 1 0 0,0-1 0 0 0,3-3-1 0 0,-5 4-10 0 0,-1 1 1 0 0,1 0-1 0 0,0-1 0 0 0,0 0 1 0 0,-1 1-1 0 0,1-1 0 0 0,-1 1 0 0 0,0-1 1 0 0,0 1-1 0 0,0-1 0 0 0,0 0 1 0 0,-1 1-1 0 0,1-1 0 0 0,-1 1 1 0 0,1-1-1 0 0,-1 1 0 0 0,0-1 0 0 0,0 1 1 0 0,0-1-1 0 0,0 1 0 0 0,0 0 1 0 0,-1 0-1 0 0,1-1 0 0 0,-1 1 0 0 0,1 0 1 0 0,-4-2-1 0 0,0-3 6 0 0,-1 1 0 0 0,0 0 0 0 0,0 1 0 0 0,-1 0-1 0 0,0 0 1 0 0,1 0 0 0 0,-2 1 0 0 0,1 0 0 0 0,0 0 0 0 0,-1 1 0 0 0,0-1 0 0 0,0 2 0 0 0,0-1-1 0 0,0 1 1 0 0,0 1 0 0 0,-1-1 0 0 0,1 2 0 0 0,0-1 0 0 0,-1 1 0 0 0,1 0 0 0 0,0 0 0 0 0,-1 1-1 0 0,1 1 1 0 0,0-1 0 0 0,0 1 0 0 0,0 1 0 0 0,0-1 0 0 0,0 1 0 0 0,0 1 0 0 0,-7 4-1 0 0,4 0 316 0 0,0 0 0 0 0,1 1 0 0 0,0 0-1 0 0,1 0 1 0 0,0 1 0 0 0,0 1-1 0 0,1 0 1 0 0,1 0 0 0 0,0 0 0 0 0,0 1-1 0 0,1 0 1 0 0,0 0 0 0 0,1 1-1 0 0,1-1 1 0 0,-3 15 0 0 0,4-18-168 0 0,1 0 1 0 0,1 1-1 0 0,0-1 1 0 0,0 0 0 0 0,1 1-1 0 0,0-1 1 0 0,0 0-1 0 0,1 1 1 0 0,1-1-1 0 0,-1 0 1 0 0,2 0-1 0 0,-1 0 1 0 0,1 0-1 0 0,0 0 1 0 0,1 0-1 0 0,0-1 1 0 0,1 0 0 0 0,-1 1-1 0 0,1-2 1 0 0,1 1-1 0 0,0-1 1 0 0,9 10-1 0 0,-8-11-78 0 0,0-1-1 0 0,1 1 0 0 0,-1-1 0 0 0,1-1 0 0 0,0 0 1 0 0,1 0-1 0 0,-1 0 0 0 0,1-1 0 0 0,-1 0 1 0 0,1-1-1 0 0,0 0 0 0 0,0 0 0 0 0,0-1 1 0 0,13 0-1 0 0,-11-1-641 0 0,0 0 1 0 0,1-1-1 0 0,-1 0 1 0 0,20-6-1 0 0,-22 5-780 0 0,-1-1-1 0 0,1 0 1 0 0,-1-1 0 0 0,1 0-1 0 0,14-10 1 0 0,-1-2-3662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1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0 9434 0 0,'-10'0'382'0'0,"-1"1"1"0"0,0 0-1 0 0,1 0 1 0 0,0 1-1 0 0,-1 0 1 0 0,1 1-1 0 0,0 0 1 0 0,0 1-1 0 0,0 0 1 0 0,0 0-1 0 0,1 1 1 0 0,0 1-1 0 0,0-1 1 0 0,0 2-1 0 0,1-1 1 0 0,0 1-1 0 0,0 0 1 0 0,0 1-1 0 0,1-1 1 0 0,1 2-1 0 0,-1-1 1 0 0,1 1-1 0 0,0 0 1 0 0,-6 14-1 0 0,6-10-194 0 0,1 0 1 0 0,1 0-1 0 0,0 0 0 0 0,1 1 1 0 0,0-1-1 0 0,1 1 0 0 0,1 0 1 0 0,0 0-1 0 0,0-1 0 0 0,2 1 1 0 0,0 0-1 0 0,0 0 0 0 0,4 14 1 0 0,-3-19-188 0 0,1-1 0 0 0,0 1 0 0 0,0-1 0 0 0,0 0 0 0 0,1 0 0 0 0,0 0 0 0 0,1-1 0 0 0,0 0 0 0 0,0 1 0 0 0,0-2 0 0 0,1 1 0 0 0,0-1 0 0 0,1 1 0 0 0,-1-2 0 0 0,1 1 0 0 0,0-1 0 0 0,0 0 0 0 0,1 0 0 0 0,0-1 0 0 0,0 0 0 0 0,12 4 0 0 0,-12-6-330 0 0,0 0 1 0 0,0 0-1 0 0,0-1 0 0 0,0 0 0 0 0,0 0 0 0 0,0-1 0 0 0,0 0 0 0 0,1 0 0 0 0,-1-1 0 0 0,11-3 1 0 0,-9 2-948 0 0,-1 0 0 0 0,1-1 0 0 0,-1-1 0 0 0,0 0 0 0 0,0 0 0 0 0,-1-1 0 0 0,1 0 1 0 0,11-9-1 0 0,-2-1-2943 0 0</inkml:trace>
  <inkml:trace contextRef="#ctx0" brushRef="#br0" timeOffset="1">584 105 12147 0 0,'-12'3'521'0'0,"0"0"0"0"0,1 1 1 0 0,-1 1-1 0 0,1 0 1 0 0,1 0-1 0 0,-1 1 1 0 0,1 0-1 0 0,-1 1 0 0 0,2 1 1 0 0,-1-1-1 0 0,1 1 1 0 0,-11 14-1 0 0,16-18-417 0 0,0 1 1 0 0,1-1-1 0 0,0 1 0 0 0,0 0 0 0 0,0 0 0 0 0,0 0 1 0 0,1 1-1 0 0,0-1 0 0 0,0 0 0 0 0,1 1 1 0 0,0 0-1 0 0,-1-1 0 0 0,2 1 0 0 0,-1 0 0 0 0,1-1 1 0 0,0 1-1 0 0,0 0 0 0 0,0 0 0 0 0,1-1 0 0 0,0 1 1 0 0,0 0-1 0 0,0-1 0 0 0,1 1 0 0 0,0-1 0 0 0,0 1 1 0 0,1-1-1 0 0,-1 0 0 0 0,5 7 0 0 0,-2-6-81 0 0,-1 0 0 0 0,1 0-1 0 0,1 0 1 0 0,-1 0 0 0 0,1-1-1 0 0,0 0 1 0 0,1 0 0 0 0,-1-1-1 0 0,1 0 1 0 0,0 0 0 0 0,0 0-1 0 0,0-1 1 0 0,0 0 0 0 0,1 0 0 0 0,-1-1-1 0 0,1 0 1 0 0,-1 0 0 0 0,1-1-1 0 0,0 0 1 0 0,0 0 0 0 0,0-1-1 0 0,0 0 1 0 0,0 0 0 0 0,-1-1-1 0 0,1 0 1 0 0,12-3 0 0 0,-12 2-100 0 0,0 0 0 0 0,1 0 1 0 0,-1-1-1 0 0,0 0 1 0 0,0 0-1 0 0,-1-1 0 0 0,1 0 1 0 0,-1 0-1 0 0,0-1 1 0 0,0 0-1 0 0,0 0 0 0 0,0-1 1 0 0,-1 0-1 0 0,0 0 0 0 0,0 0 1 0 0,-1-1-1 0 0,0 0 1 0 0,0 0-1 0 0,0 0 0 0 0,-1-1 1 0 0,0 1-1 0 0,-1-1 1 0 0,0 0-1 0 0,4-13 0 0 0,-6 16-34 0 0,0-1-1 0 0,0 1 1 0 0,-1-1-1 0 0,0 1 0 0 0,0-1 1 0 0,0 1-1 0 0,-1-1 0 0 0,1 1 1 0 0,-1-1-1 0 0,-1 1 1 0 0,1-1-1 0 0,-1 1 0 0 0,0 0 1 0 0,0 0-1 0 0,0 0 1 0 0,-1 0-1 0 0,-4-7 0 0 0,2 6-35 0 0,-1 0 0 0 0,1 0 0 0 0,-1 1 0 0 0,0 0 0 0 0,0 0 0 0 0,0 0 0 0 0,-1 1-1 0 0,1 0 1 0 0,-1 0 0 0 0,0 1 0 0 0,-11-4 0 0 0,7 3-11 0 0,0 0 0 0 0,0 1 0 0 0,-1 1 0 0 0,1 0 0 0 0,-1 0 0 0 0,1 2 0 0 0,-1-1 0 0 0,1 1 0 0 0,-1 1 0 0 0,1 0 0 0 0,-1 0 0 0 0,1 1 0 0 0,0 1 0 0 0,0 0 0 0 0,0 0 0 0 0,-21 11 0 0 0,29-13-172 0 0,1 1 0 0 0,-1 0 0 0 0,1 0-1 0 0,0 0 1 0 0,-1 1 0 0 0,1-1 0 0 0,0 0-1 0 0,1 1 1 0 0,-1-1 0 0 0,0 1 0 0 0,-1 3-1 0 0,3-6 208 0 0,-1 1-1 0 0,1 0 1 0 0,0 0-1 0 0,0-1 1 0 0,-1 1-1 0 0,1 0 1 0 0,0-1-1 0 0,0 1 1 0 0,0 0 0 0 0,0 0-1 0 0,0-1 1 0 0,0 1-1 0 0,0 0 1 0 0,0 0-1 0 0,0-1 1 0 0,0 1-1 0 0,0 0 1 0 0,1 0-1 0 0,-1-1 1 0 0,0 1-1 0 0,1 0 1 0 0,-1-1-1 0 0,0 1 1 0 0,1 0-1 0 0,-1-1 1 0 0,1 1-1 0 0,-1 0 1 0 0,1-1-1 0 0,-1 1 1 0 0,1-1-1 0 0,-1 1 1 0 0,1-1-1 0 0,-1 1 1 0 0,1-1 0 0 0,0 0-1 0 0,-1 1 1 0 0,1-1-1 0 0,0 0 1 0 0,0 1-1 0 0,-1-1 1 0 0,1 0-1 0 0,0 0 1 0 0,-1 0-1 0 0,1 0 1 0 0,0 0-1 0 0,0 0 1 0 0,1 0-1 0 0,9 1-2442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10650 0 0,'-3'0'348'0'0,"1"1"0"0"0,0 0 0 0 0,-1-1 0 0 0,1 1-1 0 0,0 0 1 0 0,0 0 0 0 0,-1 1 0 0 0,1-1 0 0 0,0 0 0 0 0,0 1-1 0 0,0-1 1 0 0,1 1 0 0 0,-1 0 0 0 0,0-1 0 0 0,1 1 0 0 0,-1 0-1 0 0,1 0 1 0 0,-3 4 0 0 0,2-1 7 0 0,0 0-1 0 0,0 0 1 0 0,0 0 0 0 0,1 0 0 0 0,0 0-1 0 0,0 0 1 0 0,0 1 0 0 0,0 6-1 0 0,2 8 134 0 0,0 1 0 0 0,1-1-1 0 0,7 29 1 0 0,49 264 392 0 0,-58-312-874 0 0,0 0 0 0 0,0 0 0 0 0,1 0 1 0 0,-1 0-1 0 0,0 1 0 0 0,0-1 0 0 0,0 0 0 0 0,-1 0 0 0 0,1 0 0 0 0,0 0 0 0 0,0 0 0 0 0,-1 0 0 0 0,1 0 0 0 0,0 1 0 0 0,-2 0 0 0 0,-1-3-59 0 0,0-12-87 0 0,2-13-196 0 0,1 0-1 0 0,1 0 0 0 0,1 0 0 0 0,9-41 1 0 0,36-100-1253 0 0,-43 155 1522 0 0,1 0 0 0 0,1 0 1 0 0,0 0-1 0 0,9-14 1 0 0,-13 23 47 0 0,0 0 0 0 0,0 0 1 0 0,0 0-1 0 0,1 0 0 0 0,-1 0 1 0 0,1 1-1 0 0,0-1 1 0 0,0 1-1 0 0,0-1 0 0 0,0 1 1 0 0,0 0-1 0 0,0 0 0 0 0,0 1 1 0 0,1-1-1 0 0,-1 1 1 0 0,1 0-1 0 0,-1-1 0 0 0,1 1 1 0 0,6 0-1 0 0,-8 1 14 0 0,0 1 1 0 0,1-1-1 0 0,-1 1 1 0 0,0 0-1 0 0,1 0 0 0 0,-1 0 1 0 0,0 0-1 0 0,0 0 1 0 0,0 0-1 0 0,0 1 0 0 0,0-1 1 0 0,0 1-1 0 0,0-1 1 0 0,-1 1-1 0 0,1 0 0 0 0,0 0 1 0 0,-1 0-1 0 0,1 0 0 0 0,-1 0 1 0 0,2 4-1 0 0,22 48 580 0 0,-24-52-529 0 0,96 278 2073 0 0,-95-275-2343 0 0,-1-1-1 0 0,1 1 1 0 0,0-1 0 0 0,0 1-1 0 0,0-1 1 0 0,1 0-1 0 0,-1 0 1 0 0,1 0-1 0 0,4 4 1 0 0,3-47-13735 0 0,-10 23 10231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1 6873 0 0,'-1'1'264'0'0,"-1"0"1"0"0,1 0-1 0 0,-1 0 0 0 0,1 0 0 0 0,0 1 0 0 0,0-1 0 0 0,0 0 0 0 0,-1 1 0 0 0,2-1 0 0 0,-1 1 0 0 0,0 0 0 0 0,0-1 0 0 0,0 1 0 0 0,1 0 0 0 0,-1-1 0 0 0,1 1 0 0 0,-1 0 0 0 0,1 0 0 0 0,0-1 0 0 0,-1 3 0 0 0,-3 41 2328 0 0,4-40-2171 0 0,1 27 657 0 0,2 1 0 0 0,1-1 0 0 0,1 0 0 0 0,2 0 0 0 0,12 34 0 0 0,6 31 41 0 0,1 16-280 0 0,20 110-79 0 0,-42-172-438 0 0,-13-115-1117 0 0,9 44 153 0 0,-1 0 0 0 0,-1 0 0 0 0,0 0-1 0 0,-2 1 1 0 0,0-1 0 0 0,-2 1 0 0 0,0 0 0 0 0,-14-30 0 0 0,17 43 599 0 0,0 1 1 0 0,0-1-1 0 0,0 1 0 0 0,-1 0 0 0 0,0 0 1 0 0,0 0-1 0 0,0 0 0 0 0,0 0 1 0 0,-1 1-1 0 0,0 0 0 0 0,0 0 0 0 0,0 1 1 0 0,0-1-1 0 0,-1 1 0 0 0,1 0 1 0 0,-1 0-1 0 0,0 1 0 0 0,0 0 1 0 0,0 0-1 0 0,0 0 0 0 0,0 1 0 0 0,0-1 1 0 0,0 2-1 0 0,-1-1 0 0 0,1 1 1 0 0,0 0-1 0 0,-1 0 0 0 0,1 0 0 0 0,0 1 1 0 0,-1 0-1 0 0,-5 2 0 0 0,-1 1 364 0 0,1 0 0 0 0,-1 1 0 0 0,1 0 0 0 0,0 1 0 0 0,1 1 0 0 0,-1 0 0 0 0,1 0 0 0 0,1 1 0 0 0,-19 16 0 0 0,22-17-84 0 0,0 0 1 0 0,1 1-1 0 0,0-1 1 0 0,0 1-1 0 0,0 0 0 0 0,1 0 1 0 0,0 1-1 0 0,1 0 1 0 0,0 0-1 0 0,0 0 0 0 0,1 0 1 0 0,0 1-1 0 0,-3 17 1 0 0,6-23-175 0 0,-1 0 0 0 0,1 0 0 0 0,0 0 0 0 0,0 0 0 0 0,0 0 0 0 0,1 0 1 0 0,0 0-1 0 0,0 0 0 0 0,0 0 0 0 0,0 0 0 0 0,0 0 0 0 0,1-1 0 0 0,-1 1 0 0 0,1 0 0 0 0,0-1 1 0 0,0 0-1 0 0,1 1 0 0 0,2 3 0 0 0,-1-3-10 0 0,0-1 1 0 0,1 0 0 0 0,-1 1-1 0 0,1-2 1 0 0,0 1-1 0 0,-1 0 1 0 0,1-1-1 0 0,0 0 1 0 0,1 0-1 0 0,-1 0 1 0 0,11 1-1 0 0,0 0 0 0 0,1-2-1 0 0,0 0 1 0 0,0-1-1 0 0,0-1 1 0 0,-1 0-1 0 0,1-1 1 0 0,26-7 0 0 0,-19 2-234 0 0,0-1 1 0 0,0-2-1 0 0,-1 0 1 0 0,22-14-1 0 0,39-32-7814 0 0,-80 53 6530 0 0,1-1 1 0 0,-1 0-1 0 0,0 0 0 0 0,0 0 1 0 0,5-9-1 0 0,1-2-4114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31 6441 0 0,'-3'-4'619'0'0,"-18"-15"132"0"0,20 18-652 0 0,0 0 1 0 0,1 1 0 0 0,-1-1-1 0 0,0 0 1 0 0,0 1 0 0 0,0-1-1 0 0,0 1 1 0 0,0-1 0 0 0,0 1-1 0 0,0-1 1 0 0,0 1 0 0 0,0 0-1 0 0,0 0 1 0 0,0-1 0 0 0,0 1-1 0 0,0 0 1 0 0,0 0 0 0 0,0 0-1 0 0,0 0 1 0 0,0 0 0 0 0,-1 1-1 0 0,0 1 56 0 0,0 1-1 0 0,0 0 0 0 0,0 0 0 0 0,1 0 1 0 0,0-1-1 0 0,-1 2 0 0 0,1-1 0 0 0,0 0 0 0 0,0 0 1 0 0,0 5-1 0 0,-2 3 229 0 0,-10 35 740 0 0,1 0 0 0 0,-8 80 1 0 0,3 99-213 0 0,13-154-553 0 0,-2 530 925 0 0,9-334-653 0 0,-14 461 1009 0 0,5-434-1206 0 0,38 316-74 0 0,-7-139-221 0 0,2 39-79 0 0,6 58 76 0 0,-24-238-71 0 0,23 90-27 0 0,-10-178-133 0 0,7 47 239 0 0,-9-175-25 0 0,6 48 104 0 0,-25-154-30 0 0,0-1 1 0 0,1 1-1 0 0,1-1 1 0 0,-1 1-1 0 0,6 10 1 0 0,2-41-226 0 0,-8 9 146 0 0,6-49-4186 0 0,-5 34-2645 0 0,-1-39 0 0 0,-3 38 2410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143 587 3961 0 0,'-11'1'130'0'0,"0"0"0"0"0,0 0 1 0 0,1 1-1 0 0,-1 1 0 0 0,0 0 0 0 0,1 0 1 0 0,-12 6-1 0 0,11-5 56 0 0,9-3-130 0 0,1-1 0 0 0,0 1 1 0 0,0-1-1 0 0,0 1 0 0 0,-1-1 0 0 0,1 0 0 0 0,0 0 0 0 0,0 0 0 0 0,-1 1 1 0 0,1-1-1 0 0,0 0 0 0 0,-1-1 0 0 0,1 1 0 0 0,0 0 0 0 0,0 0 0 0 0,-1 0 1 0 0,1-1-1 0 0,-2 0 0 0 0,2 1 49 0 0,1-1-1 0 0,-1 0 1 0 0,0 1 0 0 0,1-1-1 0 0,-1 1 1 0 0,1-1 0 0 0,-1 0-1 0 0,1 0 1 0 0,-1 1 0 0 0,1-1-1 0 0,0 0 1 0 0,-1 0 0 0 0,1 1 0 0 0,0-1-1 0 0,-1 0 1 0 0,1 0 0 0 0,0 0-1 0 0,0 0 1 0 0,0 0 0 0 0,0-1-1 0 0,0-1 177 0 0,0 0-1 0 0,0 0 0 0 0,1 0 1 0 0,-1-1-1 0 0,1 1 0 0 0,0 0 1 0 0,0 0-1 0 0,0 0 0 0 0,1 0 0 0 0,-1 1 1 0 0,0-1-1 0 0,1 0 0 0 0,3-3 1 0 0,-1 1-35 0 0,1 0 0 0 0,1 1 0 0 0,-1-1 0 0 0,1 1 0 0 0,0 1 0 0 0,0-1 0 0 0,0 1 0 0 0,0 0 0 0 0,0 0 0 0 0,1 1 0 0 0,-1-1 0 0 0,1 2 0 0 0,0-1 0 0 0,0 1 0 0 0,-1 0 0 0 0,13 0 0 0 0,11 0 241 0 0,0 3 0 0 0,50 7 0 0 0,-17-1 19 0 0,90 3 139 0 0,211-12 0 0 0,959-141 759 0 0,-664 85-1326 0 0,3 43 30 0 0,-387 11-93 0 0,-22 3 20 0 0,92-3 63 0 0,-229-3-78 0 0,114-21 1 0 0,26-24 134 0 0,-119 21 9 0 0,218-19-1 0 0,222 49 244 0 0,25-2 44 0 0,-175-35-201 0 0,-97 8-217 0 0,-38 30-73 0 0,-19 2 129 0 0,64-43 20 0 0,-207 20-103 0 0,184-4 0 0 0,-235 26 236 0 0,0 0-4299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569 24 4417 0 0,'-11'-12'223'0'0,"-3"0"2465"0"0,13 13-2556 0 0,1 0 0 0 0,-1 0-1 0 0,1-1 1 0 0,-1 1 0 0 0,1 0 0 0 0,0 0-1 0 0,-1 0 1 0 0,1 0 0 0 0,0-1 0 0 0,-1 1-1 0 0,1 0 1 0 0,0 0 0 0 0,0 0-1 0 0,0 0 1 0 0,0 0 0 0 0,0 0 0 0 0,0 0-1 0 0,0 0 1 0 0,0-1 0 0 0,0 1-1 0 0,1 1 1 0 0,1 200 3918 0 0,5 103-2548 0 0,0-18-1054 0 0,52 752 900 0 0,-40-231-273 0 0,-21-549-831 0 0,14 145 133 0 0,-1 0 87 0 0,2 152-60 0 0,-22-110-401 0 0,9-444-5 0 0,-6 424 454 0 0,7-325-269 0 0,-3-78-117 0 0,0 0 0 0 0,-9 38 0 0 0,6-39-26 0 0,1 0 0 0 0,-1 39 1 0 0,6-41-35 0 0,1-1 1 0 0,9 38 0 0 0,-3-25 79 0 0,-7-20-53 0 0,0-1-1 0 0,0 1 0 0 0,-1 0 1 0 0,-1-1-1 0 0,0 1 0 0 0,-4 21 1 0 0,3-24 7 0 0,0 8 23 0 0,1-11-22 0 0,1 0 0 0 0,-1 0 0 0 0,0 0 1 0 0,-1-1-1 0 0,0 1 0 0 0,-4 10 1 0 0,5-15-28 0 0,0 1 1 0 0,0-1-1 0 0,0 0 1 0 0,0 1-1 0 0,-1-1 1 0 0,1 0-1 0 0,0 0 1 0 0,0 0-1 0 0,-1 0 1 0 0,1 0-1 0 0,-1-1 1 0 0,1 1-1 0 0,-1 0 1 0 0,1-1-1 0 0,-1 1 1 0 0,0-1-1 0 0,1 1 1 0 0,-1-1-1 0 0,0 0 1 0 0,1 1-1 0 0,-1-1 1 0 0,0 0-1 0 0,1 0 1 0 0,-1 0-1 0 0,0-1 1 0 0,1 1-1 0 0,-1 0 1 0 0,0-1-1 0 0,-2 0 1 0 0,-60-14 69 0 0,28 5-306 0 0,0 2 0 0 0,0 2 1 0 0,-63-4-1 0 0,20 13-2703 0 0,-107 14-11974 0 0,143-13 12073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0 7474 0 0,'-2'1'80'0'0,"-1"0"0"0"0,1 0 0 0 0,-1 0 0 0 0,1 0-1 0 0,0 1 1 0 0,0-1 0 0 0,-1 1 0 0 0,1 0 0 0 0,0-1 0 0 0,0 1 0 0 0,1 0 0 0 0,-1 0 0 0 0,0 0 0 0 0,1 0 0 0 0,-1 1 0 0 0,-1 2 0 0 0,1 0-4 0 0,0 0 0 0 0,0 0-1 0 0,1 0 1 0 0,0 0-1 0 0,0 0 1 0 0,0 1 0 0 0,0 9-1 0 0,2 6 96 0 0,0 0-1 0 0,2-1 0 0 0,7 28 1 0 0,-8-36 27 0 0,104 443 2096 0 0,-96-407-2254 0 0,44 266-484 0 0,-52-287-1646 0 0,-11-53-4475 0 0,4 4 4220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38 110 13331 0 0,'-5'-1'228'0'0,"-28"-7"185"0"0,35 5-365 0 0,-1 1-1 0 0,0-1 0 0 0,1 1 0 0 0,-1-1 0 0 0,1 1 1 0 0,0 0-1 0 0,0 0 0 0 0,0 0 0 0 0,3-3 0 0 0,7-4-62 0 0,0 0-1 0 0,0 1 1 0 0,1 1-1 0 0,0 0 0 0 0,0 1 1 0 0,0 1-1 0 0,1 0 1 0 0,0 0-1 0 0,0 1 0 0 0,1 1 1 0 0,-1 1-1 0 0,0 0 1 0 0,1 0-1 0 0,0 2 0 0 0,-1 0 1 0 0,1 0-1 0 0,-1 1 1 0 0,1 1-1 0 0,-1 1 0 0 0,1 0 1 0 0,-1 1-1 0 0,14 5 1 0 0,-24-7 5 0 0,0 0 1 0 0,1 0 0 0 0,-1 1 0 0 0,0-1-1 0 0,0 1 1 0 0,0 0 0 0 0,0 0 0 0 0,-1 0 0 0 0,1 0-1 0 0,-1 1 1 0 0,0-1 0 0 0,0 1 0 0 0,0 0-1 0 0,0 0 1 0 0,-1 0 0 0 0,0 0 0 0 0,0 1-1 0 0,0-1 1 0 0,0 1 0 0 0,-1-1 0 0 0,3 10-1 0 0,-4-7 22 0 0,1-1-1 0 0,-1 1 1 0 0,0 0-1 0 0,-1 0 1 0 0,0 0-1 0 0,0 0 1 0 0,0 0-1 0 0,-1-1 1 0 0,0 1-1 0 0,0-1 1 0 0,0 1-1 0 0,-1-1 1 0 0,0 0-1 0 0,-8 11 1 0 0,2-4 23 0 0,0 0 0 0 0,-1-1-1 0 0,-1 0 1 0 0,0 0 0 0 0,-1-1 0 0 0,0-1 0 0 0,0 0 0 0 0,-1-1-1 0 0,0 0 1 0 0,-26 12 0 0 0,18-12-12 0 0,0-1 0 0 0,0-1-1 0 0,-1-1 1 0 0,0-1 0 0 0,0-1 0 0 0,-1 0 0 0 0,-22-1-1 0 0,43-3-46 0 0,-1 1 0 0 0,1-1-1 0 0,0 0 1 0 0,0 0 0 0 0,0-1-1 0 0,0 1 1 0 0,-1 0 0 0 0,1-1-1 0 0,0 1 1 0 0,0-1 0 0 0,0 0-1 0 0,0 1 1 0 0,0-1 0 0 0,-3-2-1 0 0,5 3-3 0 0,0 0 1 0 0,0-1-1 0 0,0 1 0 0 0,-1 0 0 0 0,1 0 0 0 0,0-1 0 0 0,0 1 1 0 0,0 0-1 0 0,0-1 0 0 0,0 1 0 0 0,0 0 0 0 0,0 0 0 0 0,0-1 1 0 0,-1 1-1 0 0,1 0 0 0 0,0-1 0 0 0,0 1 0 0 0,0 0 1 0 0,0-1-1 0 0,0 1 0 0 0,1 0 0 0 0,-1-1 0 0 0,0 1 0 0 0,0 0 1 0 0,0-1-1 0 0,0 1 0 0 0,0 0 0 0 0,0 0 0 0 0,0-1 0 0 0,1 1 1 0 0,-1-1-1 0 0,17-12-1502 0 0,59-20-4972 0 0,-43 21 2825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4449 0 0,'4'21'4135'0'0,"12"26"-2551"0"0,8 28-1339 0 0,-9 18 710 0 0,4 114 1 0 0,-12-97-460 0 0,-6-55-273 0 0,-2-43-166 0 0,0 0 0 0 0,2 0 0 0 0,-1 0 0 0 0,2 1 0 0 0,-1-1 0 0 0,5 16 0 0 0,-5-26-42 0 0,0-1 1 0 0,-1 1 0 0 0,1 0-1 0 0,0 0 1 0 0,0-1 0 0 0,0 1-1 0 0,0-1 1 0 0,0 1 0 0 0,0-1-1 0 0,1 1 1 0 0,-1-1 0 0 0,0 0-1 0 0,3 3 1 0 0,-3-4-52 0 0,0 0-1 0 0,0 1 1 0 0,0-1-1 0 0,-1 0 1 0 0,1 1-1 0 0,0-1 1 0 0,0 0-1 0 0,0 0 1 0 0,0 0-1 0 0,0 0 1 0 0,0 0-1 0 0,-1 0 1 0 0,1 0-1 0 0,0 0 1 0 0,0 0 0 0 0,0-1-1 0 0,0 1 1 0 0,0 0-1 0 0,0 0 1 0 0,1-1-1 0 0,1-1-586 0 0,0 0 0 0 0,0-1 0 0 0,-1 1 0 0 0,1-1 0 0 0,0 1 1 0 0,-1-1-1 0 0,0 0 0 0 0,0 0 0 0 0,0 1 0 0 0,0-2 0 0 0,0 1 0 0 0,2-5 0 0 0,-1 1-616 0 0,-2-1-1231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4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208 202 5529 0 0,'-18'2'675'0'0,"16"-1"-658"0"0,-1 0 1 0 0,1-1-1 0 0,-1 0 1 0 0,0 1-1 0 0,0-1 1 0 0,1 0-1 0 0,-1 0 1 0 0,-4-1-1 0 0,6 0-4 0 0,1 0 1 0 0,0 1-1 0 0,-1-1 0 0 0,1 1 0 0 0,0-1 0 0 0,0 0 0 0 0,0 1 0 0 0,-1-1 0 0 0,1 1 0 0 0,0-1 0 0 0,0 0 0 0 0,0 1 1 0 0,0-1-1 0 0,0 0 0 0 0,0 1 0 0 0,0-1 0 0 0,0 0 0 0 0,1 1 0 0 0,-1-1 0 0 0,0 1 0 0 0,0-1 0 0 0,0 0 0 0 0,1 1 1 0 0,-1-1-1 0 0,0 1 0 0 0,1-2 0 0 0,8-16 290 0 0,3-4 201 0 0,20-39 442 0 0,-30 56-827 0 0,0-1 0 0 0,0 1 0 0 0,0 0 0 0 0,-1-1 0 0 0,0 1 0 0 0,0-1 0 0 0,-1 1 0 0 0,0-1 0 0 0,0-10 0 0 0,0 15-72 0 0,0 0 0 0 0,0 0 0 0 0,-1 0 1 0 0,1 0-1 0 0,0 0 0 0 0,0 0 0 0 0,-1 0 0 0 0,1 1 0 0 0,-1-1 0 0 0,1 0 1 0 0,-1 0-1 0 0,1 0 0 0 0,-1 0 0 0 0,1 1 0 0 0,-1-1 0 0 0,0 0 0 0 0,1 0 1 0 0,-1 1-1 0 0,0-1 0 0 0,0 1 0 0 0,0-1 0 0 0,1 1 0 0 0,-1-1 0 0 0,0 1 1 0 0,-1-1-1 0 0,0 0 40 0 0,-1 1 0 0 0,1 0 0 0 0,0-1 1 0 0,0 1-1 0 0,-1 0 0 0 0,1 0 0 0 0,0 1 1 0 0,0-1-1 0 0,0 0 0 0 0,-4 2 0 0 0,-2 0 121 0 0,1 1 0 0 0,0 0-1 0 0,0 0 1 0 0,0 0 0 0 0,-9 8-1 0 0,4-2 2 0 0,1 1-1 0 0,1 1 0 0 0,0-1 0 0 0,0 2 0 0 0,1-1 0 0 0,1 1 1 0 0,-1 1-1 0 0,2 0 0 0 0,0 0 0 0 0,-8 23 0 0 0,10-24-125 0 0,1 0-1 0 0,1 0 1 0 0,0 0-1 0 0,0 1 1 0 0,1 0-1 0 0,1-1 1 0 0,0 1-1 0 0,1 0 1 0 0,0 0-1 0 0,1 0 1 0 0,1-1-1 0 0,4 21 1 0 0,-5-30-79 0 0,0 1 1 0 0,0-1 0 0 0,0 1-1 0 0,0-1 1 0 0,1 0 0 0 0,0 1-1 0 0,-1-1 1 0 0,1 0 0 0 0,0 0 0 0 0,1 0-1 0 0,-1 0 1 0 0,1-1 0 0 0,-1 1-1 0 0,1 0 1 0 0,0-1 0 0 0,-1 0 0 0 0,1 0-1 0 0,1 0 1 0 0,-1 0 0 0 0,0 0-1 0 0,0-1 1 0 0,1 1 0 0 0,-1-1-1 0 0,1 0 1 0 0,-1 0 0 0 0,1 0 0 0 0,-1 0-1 0 0,1-1 1 0 0,0 0 0 0 0,-1 0-1 0 0,1 1 1 0 0,0-2 0 0 0,-1 1 0 0 0,1 0-1 0 0,-1-1 1 0 0,1 0 0 0 0,0 0-1 0 0,-1 0 1 0 0,1 0 0 0 0,-1 0-1 0 0,0-1 1 0 0,1 0 0 0 0,-1 0 0 0 0,0 1-1 0 0,0-2 1 0 0,0 1 0 0 0,0 0-1 0 0,-1-1 1 0 0,1 1 0 0 0,4-6 0 0 0,5-7-182 0 0,-1 0 0 0 0,-1-1 1 0 0,0 0-1 0 0,-1-1 1 0 0,-1 0-1 0 0,0 0 0 0 0,-1-1 1 0 0,-1 0-1 0 0,-1 0 1 0 0,-1 0-1 0 0,0-1 1 0 0,-1 0-1 0 0,-1 1 0 0 0,-1-1 1 0 0,-1 0-1 0 0,-2-21 1 0 0,-2 25 175 0 0,-3 21 75 0 0,-3 27 70 0 0,10-23-131 0 0,1 0 0 0 0,0 0 0 0 0,0 0 0 0 0,1 0 0 0 0,0 0 1 0 0,4 12-1 0 0,25 60-29 0 0,-26-70 7 0 0,-5-11-25 0 0,7 15 34 0 0,0 0 0 0 0,12 18 0 0 0,6-5-1978 0 0,-24-28 1515 0 0,1 0 0 0 0,0 1-1 0 0,-1-1 1 0 0,1 0 0 0 0,0 0-1 0 0,0 0 1 0 0,0 0 0 0 0,0-1-1 0 0,0 1 1 0 0,0-1 0 0 0,0 1-1 0 0,0-1 1 0 0,4 1 0 0 0,1-3-1077 0 0,1-3-1156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11146 0 0,'-3'3'105'0'0,"0"0"-1"0"0,1 0 1 0 0,-1 0 0 0 0,1 1-1 0 0,0-1 1 0 0,0 1-1 0 0,0-1 1 0 0,0 1-1 0 0,1 0 1 0 0,-1-1-1 0 0,1 1 1 0 0,0 0-1 0 0,0 0 1 0 0,0 0 0 0 0,1 0-1 0 0,-1 0 1 0 0,1 0-1 0 0,0 0 1 0 0,0 0-1 0 0,0 1 1 0 0,2 4-1 0 0,2 13 250 0 0,0 0 1 0 0,14 38-1 0 0,-8-29-231 0 0,0 3 1 0 0,0 5-78 0 0,2-1 1 0 0,21 47-1 0 0,-20-68-175 0 0,-12-30-11 0 0,-9-37 13 0 0,8 46 146 0 0,-4-17-14 0 0,-17-103 149 0 0,20 107-83 0 0,0 0 1 0 0,1 1 0 0 0,0-1 0 0 0,1 1-1 0 0,5-24 1 0 0,-5 36-43 0 0,0 0-1 0 0,0 0 1 0 0,0 1 0 0 0,0-1-1 0 0,1 0 1 0 0,0 1 0 0 0,-1-1-1 0 0,1 1 1 0 0,0 0-1 0 0,1 0 1 0 0,-1 0 0 0 0,1 0-1 0 0,-1 0 1 0 0,1 0 0 0 0,0 0-1 0 0,0 1 1 0 0,0 0 0 0 0,0-1-1 0 0,0 1 1 0 0,1 0-1 0 0,-1 1 1 0 0,1-1 0 0 0,-1 0-1 0 0,1 1 1 0 0,0 0 0 0 0,7-2-1 0 0,5 2-415 0 0,1 0-1 0 0,-1 1 1 0 0,0 1 0 0 0,0 0-1 0 0,22 5 1 0 0,33 1-9231 0 0,-57-7 6864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0 10914 0 0,'-4'2'186'0'0,"1"0"0"0"0,0 0 0 0 0,-1 0-1 0 0,1 0 1 0 0,0 1 0 0 0,0-1-1 0 0,1 1 1 0 0,-1 0 0 0 0,0 0 0 0 0,1 0-1 0 0,0 0 1 0 0,0 0 0 0 0,0 0 0 0 0,0 0-1 0 0,0 1 1 0 0,0-1 0 0 0,1 1-1 0 0,0 0 1 0 0,0-1 0 0 0,0 1 0 0 0,0 0-1 0 0,0 0 1 0 0,1 0 0 0 0,0-1 0 0 0,0 1-1 0 0,0 5 1 0 0,1 13 322 0 0,1-1 0 0 0,1 0 0 0 0,8 33 0 0 0,-6-31-336 0 0,69 237 712 0 0,4 15-3880 0 0</inkml:trace>
  <inkml:trace contextRef="#ctx0" brushRef="#br0" timeOffset="1">53 618 11594 0 0,'-4'-1'426'0'0,"-1"0"0"0"0,1 1 0 0 0,-1 0 0 0 0,1 0 0 0 0,-1 0 0 0 0,1 0 0 0 0,-1 1 0 0 0,1 0 0 0 0,-8 2 755 0 0,32-8 603 0 0,420-81-1180 0 0,-423 82-916 0 0,49-13-4017 0 0,-51 13 1281 0 0,-1-1-1 0 0,20-11 0 0 0,-19 9-785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83 11146 0 0,'-6'-2'859'0'0,"-15"-8"1453"0"0,20 3-1368 0 0,13-3 320 0 0,-2 5-833 0 0,-1 1 0 0 0,1 0 0 0 0,0 0 0 0 0,0 1 0 0 0,0 0 0 0 0,20-2 0 0 0,70-2 78 0 0,-46 4-397 0 0,19-1-200 0 0,5-1-3180 0 0,-27 0-6281 0 0,-38 3 4972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460 179 5089 0 0,'-6'-18'502'0'0,"-1"1"0"0"0,0 1 0 0 0,-1-1 0 0 0,-1 1 0 0 0,-16-22 0 0 0,22 34-319 0 0,0-1-1 0 0,0 1 1 0 0,-1 0 0 0 0,0 0-1 0 0,0 0 1 0 0,0 1 0 0 0,0-1-1 0 0,0 1 1 0 0,-1 0 0 0 0,0 0 0 0 0,1 1-1 0 0,-1 0 1 0 0,0-1 0 0 0,0 1-1 0 0,0 1 1 0 0,-1-1 0 0 0,1 1-1 0 0,0 0 1 0 0,0 0 0 0 0,-1 0-1 0 0,1 1 1 0 0,-11 0 0 0 0,13 1-71 0 0,-1 0 0 0 0,1-1 1 0 0,0 1-1 0 0,0 0 0 0 0,0 1 1 0 0,0-1-1 0 0,0 0 0 0 0,1 1 1 0 0,-1-1-1 0 0,0 1 0 0 0,1 0 1 0 0,-1 0-1 0 0,1 0 0 0 0,-1 1 1 0 0,-3 3-1 0 0,3 0 10 0 0,-1-1 1 0 0,1 0-1 0 0,0 1 1 0 0,1-1-1 0 0,-1 1 1 0 0,1 0-1 0 0,-2 10 0 0 0,0 4 64 0 0,1-1 0 0 0,1 1 0 0 0,1 0 0 0 0,1 21 0 0 0,5 31 133 0 0,3 0-1 0 0,4 0 1 0 0,40 138 0 0 0,-19-109-395 0 0,21 30-1510 0 0,-69-170-10681 0 0,7 20 9824 0 0</inkml:trace>
  <inkml:trace contextRef="#ctx0" brushRef="#br0" timeOffset="1">18 476 11666 0 0,'-2'1'158'0'0,"1"-1"0"0"0,0 0 0 0 0,0 1 0 0 0,0-1 0 0 0,0 1 0 0 0,1 0 0 0 0,-1-1 0 0 0,0 1 0 0 0,0 0 0 0 0,0-1 0 0 0,0 1 0 0 0,1 0 0 0 0,-1 0 0 0 0,0 0 0 0 0,1 0-1 0 0,-1 0 1 0 0,0 0 0 0 0,1 0 0 0 0,-1 0 0 0 0,1 0 0 0 0,0 0 0 0 0,-1 1 0 0 0,1-1-78 0 0,0 0-1 0 0,0 0 1 0 0,1 0 0 0 0,-1 0 0 0 0,0 0-1 0 0,1 0 1 0 0,-1 0 0 0 0,1-1-1 0 0,-1 1 1 0 0,0 0 0 0 0,1 0 0 0 0,0 0-1 0 0,-1 0 1 0 0,1-1 0 0 0,0 1-1 0 0,-1 0 1 0 0,1-1 0 0 0,0 1 0 0 0,1 0-1 0 0,2 2 36 0 0,0 0 0 0 0,0-1-1 0 0,0 0 1 0 0,1 0 0 0 0,-1 0-1 0 0,1 0 1 0 0,-1-1 0 0 0,1 0-1 0 0,5 1 1 0 0,25 0-52 0 0,-1-1 0 0 0,1-1 0 0 0,0-3 0 0 0,0 0 0 0 0,39-11 0 0 0,6-7-4123 0 0,0-5-6026 0 0,-63 20 6926 0 0</inkml:trace>
  <inkml:trace contextRef="#ctx0" brushRef="#br0" timeOffset="2">559 451 5849 0 0,'-2'2'312'0'0,"0"0"0"0"0,0 1 0 0 0,1-1 0 0 0,-1 0 0 0 0,1 1 0 0 0,-1-1 1 0 0,1 1-1 0 0,0 0 0 0 0,0-1 0 0 0,0 1 0 0 0,0 0 0 0 0,1 0 0 0 0,-1 0 0 0 0,1 0 0 0 0,-1-1 0 0 0,1 1 0 0 0,0 0 0 0 0,0 0 0 0 0,1 0 0 0 0,-1 0 0 0 0,1 0 0 0 0,-1 0 0 0 0,1-1 0 0 0,1 4 0 0 0,3 8 300 0 0,1-1 0 0 0,0 0 0 0 0,14 22-1 0 0,-6-11-106 0 0,24 56 323 0 0,-26-52-1313 0 0,1-2 0 0 0,17 28-1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56 10914 0 0,'-10'-2'2118'0'0,"6"1"-1794"0"0,0 1 0 0 0,1-1 0 0 0,-1 0 0 0 0,0 0 0 0 0,1 0 1 0 0,-1 0-1 0 0,-5-4 0 0 0,10 5-280 0 0,-1-1 0 0 0,0 0 0 0 0,0 1 0 0 0,1-1 1 0 0,-1 0-1 0 0,0 1 0 0 0,1-1 0 0 0,-1 0 0 0 0,0 1 1 0 0,1-1-1 0 0,-1 1 0 0 0,1-1 0 0 0,-1 1 0 0 0,1-1 1 0 0,0 1-1 0 0,-1-1 0 0 0,1 1 0 0 0,-1 0 0 0 0,1-1 0 0 0,0 1 1 0 0,-1 0-1 0 0,1-1 0 0 0,0 1 0 0 0,-1 0 0 0 0,1 0 1 0 0,0 0-1 0 0,1-1 0 0 0,20-6-109 0 0,6 1 20 0 0,31-8-2822 0 0,-19 11-5662 0 0</inkml:trace>
  <inkml:trace contextRef="#ctx0" brushRef="#br0" timeOffset="1">285 126 7770 0 0,'-2'4'313'0'0,"0"-1"1"0"0,-1 0 0 0 0,1 1 0 0 0,1-1 0 0 0,-1 1-1 0 0,0 0 1 0 0,1 0 0 0 0,0-1 0 0 0,0 1-1 0 0,0 0 1 0 0,0 0 0 0 0,1 0 0 0 0,-1 0-1 0 0,1 0 1 0 0,0 0 0 0 0,0 0 0 0 0,1 0-1 0 0,1 7 1 0 0,2 4 186 0 0,0 0-1 0 0,1-1 0 0 0,13 24 0 0 0,-1 0-209 0 0,-6-11-217 0 0,-2 0 0 0 0,0 1 0 0 0,-2 0-1 0 0,4 34 1 0 0,-28-157-454 0 0,8 53 355 0 0,2 0 0 0 0,1 0 0 0 0,0-84 0 0 0,7 118 24 0 0,0 1 0 0 0,0 0 0 0 0,0 0 0 0 0,1-1 1 0 0,0 1-1 0 0,0 0 0 0 0,1 0 0 0 0,0 1 0 0 0,0-1 0 0 0,7-9 1 0 0,-8 13-2 0 0,1-1 0 0 0,0 1 0 0 0,0 1 0 0 0,0-1 0 0 0,0 0 0 0 0,0 1 0 0 0,0 0 0 0 0,1-1 0 0 0,-1 1 0 0 0,1 1 0 0 0,0-1 0 0 0,0 0 0 0 0,-1 1 0 0 0,1 0 0 0 0,0 0 0 0 0,0 0 0 0 0,0 0 0 0 0,0 1 0 0 0,0-1 0 0 0,6 1 0 0 0,2 1-201 0 0,-1 0-1 0 0,0 0 1 0 0,1 1 0 0 0,13 4 0 0 0,43 17-6456 0 0,-34-10 1617 0 0,-23-9 2761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6 7906 0 0,'-6'-1'949'0'0,"1"0"0"0"0,-1 0 0 0 0,1 0 1 0 0,-1 0-1 0 0,1 1 0 0 0,-1 0 0 0 0,0 0 1 0 0,-6 1-1 0 0,1 1-431 0 0,1 0 0 0 0,-1 1 1 0 0,-18 7-1 0 0,14-4-433 0 0,-1 2-1 0 0,1 0 1 0 0,0 1-1 0 0,0 0 1 0 0,-13 12-1 0 0,26-19-55 0 0,-13 11 194 0 0,0 1-1 0 0,-23 26 1 0 0,35-38-207 0 0,1 1-1 0 0,-1 1 0 0 0,1-1 1 0 0,0 0-1 0 0,0 0 0 0 0,0 1 1 0 0,0-1-1 0 0,1 1 1 0 0,-1 0-1 0 0,1 0 0 0 0,0-1 1 0 0,0 1-1 0 0,0 0 0 0 0,1 0 1 0 0,-1 0-1 0 0,1 0 0 0 0,0 0 1 0 0,0 0-1 0 0,0 0 1 0 0,1 0-1 0 0,1 4 0 0 0,-1-5-12 0 0,1 0-1 0 0,-1 0 0 0 0,1 0 1 0 0,0 0-1 0 0,0-1 0 0 0,0 1 1 0 0,1-1-1 0 0,-1 1 0 0 0,1-1 1 0 0,-1 0-1 0 0,1 0 0 0 0,0 0 0 0 0,0 0 1 0 0,-1-1-1 0 0,1 1 0 0 0,1-1 1 0 0,-1 0-1 0 0,0 0 0 0 0,6 2 1 0 0,8 1-13 0 0,0-1-1 0 0,29 1 1 0 0,-25-2 12 0 0,13 1 3 0 0,86 13-115 0 0,-107-14 106 0 0,0 1-1 0 0,0 1 1 0 0,0 0-1 0 0,-1 1 1 0 0,0 0-1 0 0,21 12 1 0 0,-32-16 10 0 0,0 0-1 0 0,1 0 1 0 0,-1 0 0 0 0,0 0 0 0 0,0 0 0 0 0,0 0 0 0 0,0 0 0 0 0,0 0 0 0 0,0 0 0 0 0,0 0 0 0 0,0 1-1 0 0,0-1 1 0 0,-1 0 0 0 0,1 1 0 0 0,0-1 0 0 0,-1 1 0 0 0,1-1 0 0 0,-1 0 0 0 0,0 1 0 0 0,1-1 0 0 0,-1 1 0 0 0,0-1-1 0 0,0 1 1 0 0,0 0 0 0 0,0-1 0 0 0,0 1 0 0 0,0-1 0 0 0,-1 1 0 0 0,1-1 0 0 0,0 1 0 0 0,-1-1 0 0 0,1 0 0 0 0,-1 1-1 0 0,0-1 1 0 0,1 1 0 0 0,-1-1 0 0 0,0 0 0 0 0,0 0 0 0 0,0 1 0 0 0,0-1 0 0 0,0 0 0 0 0,-1 1 0 0 0,-6 7 28 0 0,-1 0 0 0 0,0-1 0 0 0,0 0 1 0 0,-13 8-1 0 0,14-9-18 0 0,-19 13-35 0 0,-1-2 0 0 0,0-1 0 0 0,-1-1 0 0 0,-1-1 1 0 0,-41 14-1 0 0,70-28-36 0 0,0-1 0 0 0,0 1-1 0 0,0-1 1 0 0,0 0 0 0 0,0 1 0 0 0,0-1 0 0 0,0 0 0 0 0,0 1 0 0 0,0-1 0 0 0,-1 0 0 0 0,1 0 0 0 0,0 0 0 0 0,0 0 0 0 0,0 0 0 0 0,0 0 0 0 0,0-1 0 0 0,0 1 0 0 0,0 0 0 0 0,-1 0-1 0 0,1-1 1 0 0,0 1 0 0 0,0-1 0 0 0,0 1 0 0 0,0-1 0 0 0,0 1 0 0 0,-1-2 0 0 0,2 1-242 0 0,-1 0-1 0 0,1-1 1 0 0,-1 1-1 0 0,1 0 1 0 0,-1-1-1 0 0,1 1 1 0 0,0-1-1 0 0,0 1 1 0 0,0 0-1 0 0,0-1 1 0 0,0 1 0 0 0,0-1-1 0 0,0 1 1 0 0,0 0-1 0 0,0-1 1 0 0,1 1-1 0 0,0-2 1 0 0,2-9-2011 0 0,2 1 1 0 0,-1 0-1 0 0,10-16 0 0 0,0 1-886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15195 0 0,'-4'1'164'0'0,"0"1"0"0"0,1-1 0 0 0,-1 0 0 0 0,0 1 0 0 0,1 0 0 0 0,-1 0-1 0 0,1 0 1 0 0,0 0 0 0 0,-1 1 0 0 0,1-1 0 0 0,0 1 0 0 0,1 0 0 0 0,-1 0 0 0 0,0 0 0 0 0,1 0-1 0 0,-1 0 1 0 0,1 0 0 0 0,0 1 0 0 0,0-1 0 0 0,1 1 0 0 0,-1 0 0 0 0,1-1 0 0 0,-1 1 0 0 0,0 6-1 0 0,1 1-5 0 0,0 0 0 0 0,1 0 0 0 0,0 0 0 0 0,0 0 0 0 0,1 0 0 0 0,1-1 0 0 0,5 22 0 0 0,24 79-13 0 0,4 0 1 0 0,6-3-1 0 0,4-1 0 0 0,64 110 0 0 0,-99-201-586 0 0,-7-12-157 0 0,0 0 0 0 0,-1 0 0 0 0,1 1-1 0 0,-1-1 1 0 0,0 0 0 0 0,2 7 0 0 0,-45-48-15336 0 0</inkml:trace>
  <inkml:trace contextRef="#ctx0" brushRef="#br0" timeOffset="1">8 377 10738 0 0,'-5'6'2755'0'0,"5"-6"-2505"0"0,-1 1 1 0 0,1-1-1 0 0,0 1 1 0 0,0 0-1 0 0,0-1 1 0 0,-1 1-1 0 0,1-1 0 0 0,0 1 1 0 0,0 0-1 0 0,0-1 1 0 0,0 1-1 0 0,0 0 0 0 0,0-1 1 0 0,0 1-1 0 0,0 0 1 0 0,0-1-1 0 0,0 1 1 0 0,1 0-1 0 0,-1-1 0 0 0,0 1 1 0 0,0-1-1 0 0,1 1 1 0 0,-1 0-1 0 0,2 1-40 0 0,-1-1 0 0 0,1 0 0 0 0,0 1 0 0 0,-1-1 0 0 0,1 0 0 0 0,0 0 0 0 0,0 0 0 0 0,-1 0 0 0 0,1 0 0 0 0,0 0 0 0 0,2 0 0 0 0,6 2-49 0 0,-1-1 0 0 0,0 0 0 0 0,1-1 1 0 0,10 1-1 0 0,8-3-2 0 0,1-2-1 0 0,-1 0 1 0 0,0-2 0 0 0,33-10-1 0 0,106-44-1846 0 0,-131 44-1533 0 0,17-10-7032 0 0,-30 11 3873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85 4369 0 0,'-3'-6'263'0'0,"-1"1"1"0"0,1 0-1 0 0,-1 0 1 0 0,0 0-1 0 0,0 1 0 0 0,-1-1 1 0 0,1 1-1 0 0,-10-6 1 0 0,8 5 68 0 0,0 1 0 0 0,-1 0 0 0 0,0 0 1 0 0,0 1-1 0 0,0 0 0 0 0,0 0 0 0 0,0 1 0 0 0,0 0 1 0 0,-1 0-1 0 0,1 0 0 0 0,-11 0 0 0 0,11 3-239 0 0,1-1 0 0 0,0 1 0 0 0,-1 0 0 0 0,1 0 0 0 0,0 1 0 0 0,0 0 0 0 0,-1 0 0 0 0,1 0 0 0 0,1 1 0 0 0,-1 0 1 0 0,0 0-1 0 0,1 0 0 0 0,-1 1 0 0 0,1 0 0 0 0,0 0 0 0 0,0 0 0 0 0,1 1 0 0 0,-1-1 0 0 0,1 1 0 0 0,0 0 0 0 0,-5 10 0 0 0,2-5-9 0 0,2 1-1 0 0,0 0 1 0 0,0 0 0 0 0,1 0 0 0 0,0 1 0 0 0,1-1 0 0 0,0 1-1 0 0,1 0 1 0 0,0 0 0 0 0,0 21 0 0 0,-5 152 542 0 0,1-72-389 0 0,-19 234 151 0 0,4-87-160 0 0,6-71-30 0 0,3-47 280 0 0,8 190-1 0 0,14 60-94 0 0,9 113 224 0 0,-8-145-298 0 0,-11-306-255 0 0,17 185 125 0 0,-3-98 85 0 0,-12-112-204 0 0,8 39 0 0 0,-8-58 31 0 0,1 0 1 0 0,0 0-1 0 0,0 0 0 0 0,1-1 1 0 0,0 1-1 0 0,1-1 0 0 0,8 13 0 0 0,-8-15 71 0 0,-1 1 0 0 0,0-1-1 0 0,-1 1 1 0 0,0 0 0 0 0,3 9-1 0 0,7 18 954 0 0,-12-28-1042 0 0,0 0 1 0 0,0-1 0 0 0,-1 1-1 0 0,0 0 1 0 0,-1-1-1 0 0,1 1 1 0 0,-3 8-1 0 0,3-12-60 0 0,-4 55 386 0 0,4-58-377 0 0,0 0-1 0 0,0 0 1 0 0,0 1-1 0 0,0-1 1 0 0,0 0 0 0 0,0 0-1 0 0,0 0 1 0 0,0 0-1 0 0,0 0 1 0 0,0 0-1 0 0,-1 0 1 0 0,1-1 0 0 0,0 1-1 0 0,0 0 1 0 0,0 0-1 0 0,0 0 1 0 0,0 0 0 0 0,0 0-1 0 0,0 0 1 0 0,0 0-1 0 0,0 0 1 0 0,0 0 86 0 0,0 0-87 0 0,0 0 1 0 0,-1 0 0 0 0,1 0-1 0 0,0 0 1 0 0,0 0-1 0 0,0 0 1 0 0,0 0-1 0 0,0-1 1 0 0,0 1 0 0 0,0 0-1 0 0,0 0 1 0 0,0 0-1 0 0,0 0 1 0 0,0 0 0 0 0,0 0-1 0 0,0 0 1 0 0,0 0-1 0 0,0 0 1 0 0,-4 10 573 0 0,-1 0-280 0 0,5-10-312 0 0,0-1 0 0 0,0 1 0 0 0,0 0 0 0 0,0 0 0 0 0,0 0 0 0 0,0 0 0 0 0,0 0 0 0 0,0 0 0 0 0,0 0 0 0 0,0 0 0 0 0,0 0 0 0 0,0 0 0 0 0,0 0 0 0 0,0 0 0 0 0,0 0 1 0 0,0-1-1 0 0,0 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0,0-1 3 0 0,0 0 0 0 0,0 1 1 0 0,0-1-1 0 0,0 0 0 0 0,0 0 0 0 0,0 1 1 0 0,0-1-1 0 0,0 0 0 0 0,0 1 0 0 0,1-1 1 0 0,-1 0-1 0 0,0 1 0 0 0,1-1 0 0 0,-1 0 1 0 0,0 1-1 0 0,1-1 0 0 0,-1 1 1 0 0,0-1-1 0 0,1 0 0 0 0,-1 1 0 0 0,1-1 1 0 0,-1 1-1 0 0,1-1 0 0 0,-1 1 0 0 0,1 0 1 0 0,0-1-1 0 0,-1 1 0 0 0,2-1 0 0 0,-2 1-4 0 0,1 0 0 0 0,0 0 0 0 0,-1 1 0 0 0,1-1 0 0 0,-1 0-1 0 0,1 0 1 0 0,0 0 0 0 0,-1 1 0 0 0,1-1 0 0 0,-1 0 0 0 0,1 1-1 0 0,0-1 1 0 0,-1 0 0 0 0,1 1 0 0 0,-1-1 0 0 0,1 1 0 0 0,-1-1-1 0 0,0 1 1 0 0,1-1 0 0 0,-1 1 0 0 0,1-1 0 0 0,-1 1 0 0 0,0-1-1 0 0,0 1 1 0 0,1 0 0 0 0,-1-1 0 0 0,0 1 0 0 0,0-1 0 0 0,0 1 0 0 0,1 0-1 0 0,-1-1 1 0 0,0 1 0 0 0,0 1 0 0 0,1 0-2 0 0,1 1 0 0 0,-1 0 0 0 0,1-1 0 0 0,0 1 0 0 0,0-1 0 0 0,0 0 0 0 0,0 1 0 0 0,0-1 0 0 0,0 0 0 0 0,1 0 0 0 0,-1 0 0 0 0,1-1 0 0 0,-1 1 0 0 0,1-1 0 0 0,0 1 0 0 0,0-1 0 0 0,-1 0 1 0 0,1 0-1 0 0,4 1 0 0 0,60 14-4 0 0,-66-15 4 0 0,40 3-9 0 0,0-1-1 0 0,0-1 1 0 0,63-7-1 0 0,48 1-10 0 0,300 52-15 0 0,-307-28 14 0 0,-65-12 10 0 0,0-4 0 0 0,130-9 1 0 0,156-39-20 0 0,79-4 14 0 0,25 36 64 0 0,-52 3 10 0 0,-296 4-100 0 0,547-15 157 0 0,-402 21-189 0 0,161-6 169 0 0,817-51-200 0 0,-806 36 58 0 0,-147 6 47 0 0,480 39 43 0 0,-666-19-48 0 0,119-8 0 0 0,104-23 114 0 0,58-3-115 0 0,-254 27 109 0 0,126-8-96 0 0,51-26-175 0 0,-292 33 52 0 0,136-26 358 0 0,-132 23-812 0 0,0-2 0 0 0,0-1 0 0 0,-1-1 0 0 0,38-21 0 0 0,-57 29 454 0 0,4-2-1024 0 0,-1 0 0 0 0,1 0 0 0 0,-1 0-1 0 0,0-1 1 0 0,0 0 0 0 0,0 0 0 0 0,-1 0 0 0 0,1 0 0 0 0,-1-1 0 0 0,0 0 0 0 0,0 0 0 0 0,-1 0 0 0 0,0 0 0 0 0,3-6 0 0 0,-3-8-2122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330 4 3473 0 0,'0'0'69'0'0,"-1"-1"1"0"0,0 1 0 0 0,1-1-1 0 0,-1 1 1 0 0,0 0-1 0 0,1-1 1 0 0,-1 1 0 0 0,0 0-1 0 0,0 0 1 0 0,1 0 0 0 0,-1-1-1 0 0,0 1 1 0 0,0 0 0 0 0,1 0-1 0 0,-1 0 1 0 0,0 0-1 0 0,0 0 1 0 0,1 0 0 0 0,-1 1-1 0 0,-1-1 1 0 0,-8 5 1691 0 0,39 13 784 0 0,-23-16-2441 0 0,0 0 0 0 0,0 0-1 0 0,0 0 1 0 0,1-1 0 0 0,-1 0 0 0 0,1 0 0 0 0,-1-1 0 0 0,1 0 0 0 0,9-1 0 0 0,59-13 237 0 0,-56 9-273 0 0,39-5 0 0 0,-51 9-27 0 0,-1 1 0 0 0,0 0 0 0 0,0 0 0 0 0,0 1 0 0 0,0 0 0 0 0,0 0 1 0 0,0 0-1 0 0,0 1 0 0 0,0 0 0 0 0,9 4 0 0 0,-13-5 29 0 0,-1 0 0 0 0,1 0-1 0 0,0 0 1 0 0,-1 1 0 0 0,1-1 0 0 0,-1 1 0 0 0,0-1-1 0 0,1 1 1 0 0,-1-1 0 0 0,0 1 0 0 0,0-1-1 0 0,0 1 1 0 0,0 0 0 0 0,0 0 0 0 0,0 0-1 0 0,-1 0 1 0 0,1-1 0 0 0,0 1 0 0 0,-1 0 0 0 0,0 0-1 0 0,1 0 1 0 0,-1 3 0 0 0,0 6 221 0 0,0-1 0 0 0,-1 0 0 0 0,-2 15 0 0 0,-1 7 126 0 0,4-10-214 0 0,0 28 167 0 0,6 48 0 0 0,27 131-1 0 0,20 123 410 0 0,-11-105-288 0 0,-21-102-89 0 0,-2-24-225 0 0,-6 1 0 0 0,-1 156 0 0 0,-19-150 16 0 0,1 181 523 0 0,-2 19-123 0 0,2-271-510 0 0,-16 72 1 0 0,-3-38 52 0 0,15-57-58 0 0,-12 64 1 0 0,-27 238 964 0 0,46-316-896 0 0,-1-1-1 0 0,-8 25 1 0 0,-7 31 163 0 0,17-63-239 0 0,0 1 0 0 0,0-1 0 0 0,-2 1 0 0 0,1-1 0 0 0,-1 0 0 0 0,-7 11 0 0 0,-30 80 60 0 0,27-64-63 0 0,12-36-49 0 0,1 0 0 0 0,-1 0 0 0 0,1 0 0 0 0,-1 0 0 0 0,0 0 0 0 0,0 0 0 0 0,0 0 0 0 0,-1-1 0 0 0,1 1 0 0 0,-1-1 0 0 0,1 0 0 0 0,-1 0 0 0 0,0 0 0 0 0,0 0 0 0 0,0 0 0 0 0,0 0 1 0 0,0-1-1 0 0,0 0 0 0 0,-1 1 0 0 0,1-1 0 0 0,0-1 0 0 0,-1 1 0 0 0,1 0 0 0 0,-1-1 0 0 0,1 1 0 0 0,0-1 0 0 0,-1 0 0 0 0,-4-1 0 0 0,-11 0-115 0 0,0-2 0 0 0,0 0 0 0 0,0-1 0 0 0,-18-7 0 0 0,7 3-460 0 0,-60-11-1997 0 0,40 12-2566 0 0,0 2 0 0 0,-65 2 1 0 0,74 5 2142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3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94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963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526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808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996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184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7580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33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666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1228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4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5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3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4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551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7.xml"/><Relationship Id="rId13" Type="http://schemas.openxmlformats.org/officeDocument/2006/relationships/image" Target="../media/image218.png"/><Relationship Id="rId18" Type="http://schemas.openxmlformats.org/officeDocument/2006/relationships/customXml" Target="../ink/ink212.xml"/><Relationship Id="rId3" Type="http://schemas.openxmlformats.org/officeDocument/2006/relationships/image" Target="../media/image2.png"/><Relationship Id="rId21" Type="http://schemas.openxmlformats.org/officeDocument/2006/relationships/image" Target="../media/image222.png"/><Relationship Id="rId7" Type="http://schemas.openxmlformats.org/officeDocument/2006/relationships/image" Target="../media/image215.png"/><Relationship Id="rId12" Type="http://schemas.openxmlformats.org/officeDocument/2006/relationships/customXml" Target="../ink/ink209.xml"/><Relationship Id="rId17" Type="http://schemas.openxmlformats.org/officeDocument/2006/relationships/image" Target="../media/image220.png"/><Relationship Id="rId2" Type="http://schemas.openxmlformats.org/officeDocument/2006/relationships/image" Target="../media/image213.png"/><Relationship Id="rId16" Type="http://schemas.openxmlformats.org/officeDocument/2006/relationships/customXml" Target="../ink/ink211.xml"/><Relationship Id="rId20" Type="http://schemas.openxmlformats.org/officeDocument/2006/relationships/customXml" Target="../ink/ink213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06.xml"/><Relationship Id="rId11" Type="http://schemas.openxmlformats.org/officeDocument/2006/relationships/image" Target="../media/image217.png"/><Relationship Id="rId5" Type="http://schemas.openxmlformats.org/officeDocument/2006/relationships/image" Target="../media/image214.png"/><Relationship Id="rId15" Type="http://schemas.openxmlformats.org/officeDocument/2006/relationships/image" Target="../media/image219.png"/><Relationship Id="rId10" Type="http://schemas.openxmlformats.org/officeDocument/2006/relationships/customXml" Target="../ink/ink208.xml"/><Relationship Id="rId19" Type="http://schemas.openxmlformats.org/officeDocument/2006/relationships/image" Target="../media/image221.png"/><Relationship Id="rId4" Type="http://schemas.openxmlformats.org/officeDocument/2006/relationships/image" Target="../media/image3.png"/><Relationship Id="rId9" Type="http://schemas.openxmlformats.org/officeDocument/2006/relationships/image" Target="../media/image216.png"/><Relationship Id="rId14" Type="http://schemas.openxmlformats.org/officeDocument/2006/relationships/customXml" Target="../ink/ink2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customXml" Target="../ink/ink218.xml"/><Relationship Id="rId18" Type="http://schemas.openxmlformats.org/officeDocument/2006/relationships/image" Target="../media/image231.png"/><Relationship Id="rId3" Type="http://schemas.openxmlformats.org/officeDocument/2006/relationships/image" Target="../media/image64.png"/><Relationship Id="rId21" Type="http://schemas.openxmlformats.org/officeDocument/2006/relationships/customXml" Target="../ink/ink222.xml"/><Relationship Id="rId7" Type="http://schemas.openxmlformats.org/officeDocument/2006/relationships/customXml" Target="../ink/ink215.xml"/><Relationship Id="rId12" Type="http://schemas.openxmlformats.org/officeDocument/2006/relationships/image" Target="../media/image228.png"/><Relationship Id="rId17" Type="http://schemas.openxmlformats.org/officeDocument/2006/relationships/customXml" Target="../ink/ink220.xml"/><Relationship Id="rId2" Type="http://schemas.openxmlformats.org/officeDocument/2006/relationships/image" Target="../media/image223.png"/><Relationship Id="rId16" Type="http://schemas.openxmlformats.org/officeDocument/2006/relationships/image" Target="../media/image230.pn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5.png"/><Relationship Id="rId11" Type="http://schemas.openxmlformats.org/officeDocument/2006/relationships/customXml" Target="../ink/ink217.xml"/><Relationship Id="rId5" Type="http://schemas.openxmlformats.org/officeDocument/2006/relationships/customXml" Target="../ink/ink214.xml"/><Relationship Id="rId15" Type="http://schemas.openxmlformats.org/officeDocument/2006/relationships/customXml" Target="../ink/ink219.xml"/><Relationship Id="rId10" Type="http://schemas.openxmlformats.org/officeDocument/2006/relationships/image" Target="../media/image227.png"/><Relationship Id="rId19" Type="http://schemas.openxmlformats.org/officeDocument/2006/relationships/customXml" Target="../ink/ink221.xml"/><Relationship Id="rId4" Type="http://schemas.openxmlformats.org/officeDocument/2006/relationships/image" Target="../media/image224.png"/><Relationship Id="rId9" Type="http://schemas.openxmlformats.org/officeDocument/2006/relationships/customXml" Target="../ink/ink216.xml"/><Relationship Id="rId14" Type="http://schemas.openxmlformats.org/officeDocument/2006/relationships/image" Target="../media/image229.png"/><Relationship Id="rId22" Type="http://schemas.openxmlformats.org/officeDocument/2006/relationships/image" Target="../media/image2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5.xml"/><Relationship Id="rId13" Type="http://schemas.openxmlformats.org/officeDocument/2006/relationships/image" Target="../media/image239.png"/><Relationship Id="rId18" Type="http://schemas.openxmlformats.org/officeDocument/2006/relationships/customXml" Target="../ink/ink230.xml"/><Relationship Id="rId3" Type="http://schemas.openxmlformats.org/officeDocument/2006/relationships/image" Target="../media/image142.png"/><Relationship Id="rId7" Type="http://schemas.openxmlformats.org/officeDocument/2006/relationships/image" Target="../media/image236.png"/><Relationship Id="rId12" Type="http://schemas.openxmlformats.org/officeDocument/2006/relationships/customXml" Target="../ink/ink227.xml"/><Relationship Id="rId17" Type="http://schemas.openxmlformats.org/officeDocument/2006/relationships/image" Target="../media/image241.png"/><Relationship Id="rId2" Type="http://schemas.openxmlformats.org/officeDocument/2006/relationships/image" Target="../media/image234.png"/><Relationship Id="rId16" Type="http://schemas.openxmlformats.org/officeDocument/2006/relationships/customXml" Target="../ink/ink229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24.xml"/><Relationship Id="rId11" Type="http://schemas.openxmlformats.org/officeDocument/2006/relationships/image" Target="../media/image238.png"/><Relationship Id="rId5" Type="http://schemas.openxmlformats.org/officeDocument/2006/relationships/image" Target="../media/image235.png"/><Relationship Id="rId15" Type="http://schemas.openxmlformats.org/officeDocument/2006/relationships/image" Target="../media/image240.png"/><Relationship Id="rId10" Type="http://schemas.openxmlformats.org/officeDocument/2006/relationships/customXml" Target="../ink/ink226.xml"/><Relationship Id="rId19" Type="http://schemas.openxmlformats.org/officeDocument/2006/relationships/image" Target="../media/image242.png"/><Relationship Id="rId4" Type="http://schemas.openxmlformats.org/officeDocument/2006/relationships/customXml" Target="../ink/ink223.xml"/><Relationship Id="rId9" Type="http://schemas.openxmlformats.org/officeDocument/2006/relationships/image" Target="../media/image237.png"/><Relationship Id="rId14" Type="http://schemas.openxmlformats.org/officeDocument/2006/relationships/customXml" Target="../ink/ink2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3.xml"/><Relationship Id="rId13" Type="http://schemas.openxmlformats.org/officeDocument/2006/relationships/image" Target="../media/image248.png"/><Relationship Id="rId18" Type="http://schemas.openxmlformats.org/officeDocument/2006/relationships/customXml" Target="../ink/ink238.xml"/><Relationship Id="rId3" Type="http://schemas.openxmlformats.org/officeDocument/2006/relationships/image" Target="../media/image169.png"/><Relationship Id="rId21" Type="http://schemas.openxmlformats.org/officeDocument/2006/relationships/image" Target="../media/image252.png"/><Relationship Id="rId7" Type="http://schemas.openxmlformats.org/officeDocument/2006/relationships/image" Target="../media/image245.png"/><Relationship Id="rId12" Type="http://schemas.openxmlformats.org/officeDocument/2006/relationships/customXml" Target="../ink/ink235.xml"/><Relationship Id="rId17" Type="http://schemas.openxmlformats.org/officeDocument/2006/relationships/image" Target="../media/image250.png"/><Relationship Id="rId2" Type="http://schemas.openxmlformats.org/officeDocument/2006/relationships/image" Target="../media/image243.png"/><Relationship Id="rId16" Type="http://schemas.openxmlformats.org/officeDocument/2006/relationships/customXml" Target="../ink/ink237.xml"/><Relationship Id="rId20" Type="http://schemas.openxmlformats.org/officeDocument/2006/relationships/customXml" Target="../ink/ink239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32.xml"/><Relationship Id="rId11" Type="http://schemas.openxmlformats.org/officeDocument/2006/relationships/image" Target="../media/image247.png"/><Relationship Id="rId5" Type="http://schemas.openxmlformats.org/officeDocument/2006/relationships/image" Target="../media/image244.png"/><Relationship Id="rId15" Type="http://schemas.openxmlformats.org/officeDocument/2006/relationships/image" Target="../media/image249.png"/><Relationship Id="rId23" Type="http://schemas.openxmlformats.org/officeDocument/2006/relationships/image" Target="../media/image253.png"/><Relationship Id="rId10" Type="http://schemas.openxmlformats.org/officeDocument/2006/relationships/customXml" Target="../ink/ink234.xml"/><Relationship Id="rId19" Type="http://schemas.openxmlformats.org/officeDocument/2006/relationships/image" Target="../media/image251.png"/><Relationship Id="rId4" Type="http://schemas.openxmlformats.org/officeDocument/2006/relationships/customXml" Target="../ink/ink231.xml"/><Relationship Id="rId9" Type="http://schemas.openxmlformats.org/officeDocument/2006/relationships/image" Target="../media/image246.png"/><Relationship Id="rId14" Type="http://schemas.openxmlformats.org/officeDocument/2006/relationships/customXml" Target="../ink/ink236.xml"/><Relationship Id="rId22" Type="http://schemas.openxmlformats.org/officeDocument/2006/relationships/customXml" Target="../ink/ink24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3.xml"/><Relationship Id="rId13" Type="http://schemas.openxmlformats.org/officeDocument/2006/relationships/image" Target="../media/image259.png"/><Relationship Id="rId18" Type="http://schemas.openxmlformats.org/officeDocument/2006/relationships/customXml" Target="../ink/ink248.xml"/><Relationship Id="rId3" Type="http://schemas.openxmlformats.org/officeDocument/2006/relationships/image" Target="../media/image142.png"/><Relationship Id="rId21" Type="http://schemas.openxmlformats.org/officeDocument/2006/relationships/image" Target="../media/image263.png"/><Relationship Id="rId7" Type="http://schemas.openxmlformats.org/officeDocument/2006/relationships/image" Target="../media/image256.png"/><Relationship Id="rId12" Type="http://schemas.openxmlformats.org/officeDocument/2006/relationships/customXml" Target="../ink/ink245.xml"/><Relationship Id="rId17" Type="http://schemas.openxmlformats.org/officeDocument/2006/relationships/image" Target="../media/image261.png"/><Relationship Id="rId2" Type="http://schemas.openxmlformats.org/officeDocument/2006/relationships/image" Target="../media/image254.png"/><Relationship Id="rId16" Type="http://schemas.openxmlformats.org/officeDocument/2006/relationships/customXml" Target="../ink/ink247.xml"/><Relationship Id="rId20" Type="http://schemas.openxmlformats.org/officeDocument/2006/relationships/customXml" Target="../ink/ink249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42.xml"/><Relationship Id="rId11" Type="http://schemas.openxmlformats.org/officeDocument/2006/relationships/image" Target="../media/image258.png"/><Relationship Id="rId5" Type="http://schemas.openxmlformats.org/officeDocument/2006/relationships/image" Target="../media/image255.png"/><Relationship Id="rId15" Type="http://schemas.openxmlformats.org/officeDocument/2006/relationships/image" Target="../media/image260.png"/><Relationship Id="rId10" Type="http://schemas.openxmlformats.org/officeDocument/2006/relationships/customXml" Target="../ink/ink244.xml"/><Relationship Id="rId19" Type="http://schemas.openxmlformats.org/officeDocument/2006/relationships/image" Target="../media/image262.png"/><Relationship Id="rId4" Type="http://schemas.openxmlformats.org/officeDocument/2006/relationships/customXml" Target="../ink/ink241.xml"/><Relationship Id="rId9" Type="http://schemas.openxmlformats.org/officeDocument/2006/relationships/image" Target="../media/image257.png"/><Relationship Id="rId14" Type="http://schemas.openxmlformats.org/officeDocument/2006/relationships/customXml" Target="../ink/ink24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2.xml"/><Relationship Id="rId13" Type="http://schemas.openxmlformats.org/officeDocument/2006/relationships/image" Target="../media/image269.png"/><Relationship Id="rId18" Type="http://schemas.openxmlformats.org/officeDocument/2006/relationships/customXml" Target="../ink/ink257.xml"/><Relationship Id="rId26" Type="http://schemas.openxmlformats.org/officeDocument/2006/relationships/customXml" Target="../ink/ink261.xml"/><Relationship Id="rId3" Type="http://schemas.openxmlformats.org/officeDocument/2006/relationships/image" Target="../media/image169.png"/><Relationship Id="rId21" Type="http://schemas.openxmlformats.org/officeDocument/2006/relationships/image" Target="../media/image273.png"/><Relationship Id="rId7" Type="http://schemas.openxmlformats.org/officeDocument/2006/relationships/image" Target="../media/image266.png"/><Relationship Id="rId12" Type="http://schemas.openxmlformats.org/officeDocument/2006/relationships/customXml" Target="../ink/ink254.xml"/><Relationship Id="rId17" Type="http://schemas.openxmlformats.org/officeDocument/2006/relationships/image" Target="../media/image271.png"/><Relationship Id="rId25" Type="http://schemas.openxmlformats.org/officeDocument/2006/relationships/image" Target="../media/image275.png"/><Relationship Id="rId2" Type="http://schemas.openxmlformats.org/officeDocument/2006/relationships/image" Target="../media/image264.png"/><Relationship Id="rId16" Type="http://schemas.openxmlformats.org/officeDocument/2006/relationships/customXml" Target="../ink/ink256.xml"/><Relationship Id="rId20" Type="http://schemas.openxmlformats.org/officeDocument/2006/relationships/customXml" Target="../ink/ink258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51.xml"/><Relationship Id="rId11" Type="http://schemas.openxmlformats.org/officeDocument/2006/relationships/image" Target="../media/image268.png"/><Relationship Id="rId24" Type="http://schemas.openxmlformats.org/officeDocument/2006/relationships/customXml" Target="../ink/ink260.xml"/><Relationship Id="rId5" Type="http://schemas.openxmlformats.org/officeDocument/2006/relationships/image" Target="../media/image265.png"/><Relationship Id="rId15" Type="http://schemas.openxmlformats.org/officeDocument/2006/relationships/image" Target="../media/image270.png"/><Relationship Id="rId23" Type="http://schemas.openxmlformats.org/officeDocument/2006/relationships/image" Target="../media/image274.png"/><Relationship Id="rId10" Type="http://schemas.openxmlformats.org/officeDocument/2006/relationships/customXml" Target="../ink/ink253.xml"/><Relationship Id="rId19" Type="http://schemas.openxmlformats.org/officeDocument/2006/relationships/image" Target="../media/image272.png"/><Relationship Id="rId4" Type="http://schemas.openxmlformats.org/officeDocument/2006/relationships/customXml" Target="../ink/ink250.xml"/><Relationship Id="rId9" Type="http://schemas.openxmlformats.org/officeDocument/2006/relationships/image" Target="../media/image267.png"/><Relationship Id="rId14" Type="http://schemas.openxmlformats.org/officeDocument/2006/relationships/customXml" Target="../ink/ink255.xml"/><Relationship Id="rId22" Type="http://schemas.openxmlformats.org/officeDocument/2006/relationships/customXml" Target="../ink/ink259.xml"/><Relationship Id="rId27" Type="http://schemas.openxmlformats.org/officeDocument/2006/relationships/image" Target="../media/image27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117" Type="http://schemas.openxmlformats.org/officeDocument/2006/relationships/image" Target="../media/image60.png"/><Relationship Id="rId21" Type="http://schemas.openxmlformats.org/officeDocument/2006/relationships/image" Target="../media/image12.png"/><Relationship Id="rId42" Type="http://schemas.openxmlformats.org/officeDocument/2006/relationships/customXml" Target="../ink/ink20.xml"/><Relationship Id="rId47" Type="http://schemas.openxmlformats.org/officeDocument/2006/relationships/image" Target="../media/image25.png"/><Relationship Id="rId63" Type="http://schemas.openxmlformats.org/officeDocument/2006/relationships/image" Target="../media/image33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6.png"/><Relationship Id="rId112" Type="http://schemas.openxmlformats.org/officeDocument/2006/relationships/customXml" Target="../ink/ink55.xml"/><Relationship Id="rId16" Type="http://schemas.openxmlformats.org/officeDocument/2006/relationships/customXml" Target="../ink/ink7.xml"/><Relationship Id="rId107" Type="http://schemas.openxmlformats.org/officeDocument/2006/relationships/image" Target="../media/image55.png"/><Relationship Id="rId11" Type="http://schemas.openxmlformats.org/officeDocument/2006/relationships/image" Target="../media/image7.png"/><Relationship Id="rId32" Type="http://schemas.openxmlformats.org/officeDocument/2006/relationships/customXml" Target="../ink/ink15.xml"/><Relationship Id="rId37" Type="http://schemas.openxmlformats.org/officeDocument/2006/relationships/image" Target="../media/image20.png"/><Relationship Id="rId53" Type="http://schemas.openxmlformats.org/officeDocument/2006/relationships/image" Target="../media/image28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41.png"/><Relationship Id="rId102" Type="http://schemas.openxmlformats.org/officeDocument/2006/relationships/customXml" Target="../ink/ink50.xml"/><Relationship Id="rId123" Type="http://schemas.openxmlformats.org/officeDocument/2006/relationships/image" Target="../media/image63.png"/><Relationship Id="rId5" Type="http://schemas.openxmlformats.org/officeDocument/2006/relationships/image" Target="../media/image4.png"/><Relationship Id="rId90" Type="http://schemas.openxmlformats.org/officeDocument/2006/relationships/customXml" Target="../ink/ink44.xml"/><Relationship Id="rId95" Type="http://schemas.openxmlformats.org/officeDocument/2006/relationships/image" Target="../media/image49.png"/><Relationship Id="rId22" Type="http://schemas.openxmlformats.org/officeDocument/2006/relationships/customXml" Target="../ink/ink10.xml"/><Relationship Id="rId27" Type="http://schemas.openxmlformats.org/officeDocument/2006/relationships/image" Target="../media/image15.png"/><Relationship Id="rId43" Type="http://schemas.openxmlformats.org/officeDocument/2006/relationships/image" Target="../media/image23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18" Type="http://schemas.openxmlformats.org/officeDocument/2006/relationships/customXml" Target="../ink/ink58.xml"/><Relationship Id="rId80" Type="http://schemas.openxmlformats.org/officeDocument/2006/relationships/customXml" Target="../ink/ink39.xml"/><Relationship Id="rId85" Type="http://schemas.openxmlformats.org/officeDocument/2006/relationships/image" Target="../media/image44.png"/><Relationship Id="rId12" Type="http://schemas.openxmlformats.org/officeDocument/2006/relationships/customXml" Target="../ink/ink5.xml"/><Relationship Id="rId17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customXml" Target="../ink/ink18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53.xml"/><Relationship Id="rId54" Type="http://schemas.openxmlformats.org/officeDocument/2006/relationships/customXml" Target="../ink/ink26.xml"/><Relationship Id="rId70" Type="http://schemas.openxmlformats.org/officeDocument/2006/relationships/customXml" Target="../ink/ink34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4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.xml"/><Relationship Id="rId23" Type="http://schemas.openxmlformats.org/officeDocument/2006/relationships/image" Target="../media/image13.png"/><Relationship Id="rId28" Type="http://schemas.openxmlformats.org/officeDocument/2006/relationships/customXml" Target="../ink/ink13.xml"/><Relationship Id="rId49" Type="http://schemas.openxmlformats.org/officeDocument/2006/relationships/image" Target="../media/image26.png"/><Relationship Id="rId114" Type="http://schemas.openxmlformats.org/officeDocument/2006/relationships/customXml" Target="../ink/ink56.xml"/><Relationship Id="rId119" Type="http://schemas.openxmlformats.org/officeDocument/2006/relationships/image" Target="../media/image61.png"/><Relationship Id="rId44" Type="http://schemas.openxmlformats.org/officeDocument/2006/relationships/customXml" Target="../ink/ink21.xml"/><Relationship Id="rId60" Type="http://schemas.openxmlformats.org/officeDocument/2006/relationships/customXml" Target="../ink/ink29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42.xml"/><Relationship Id="rId4" Type="http://schemas.openxmlformats.org/officeDocument/2006/relationships/customXml" Target="../ink/ink1.xml"/><Relationship Id="rId9" Type="http://schemas.openxmlformats.org/officeDocument/2006/relationships/image" Target="../media/image6.png"/><Relationship Id="rId13" Type="http://schemas.openxmlformats.org/officeDocument/2006/relationships/image" Target="../media/image8.png"/><Relationship Id="rId18" Type="http://schemas.openxmlformats.org/officeDocument/2006/relationships/customXml" Target="../ink/ink8.xml"/><Relationship Id="rId39" Type="http://schemas.openxmlformats.org/officeDocument/2006/relationships/image" Target="../media/image21.png"/><Relationship Id="rId109" Type="http://schemas.openxmlformats.org/officeDocument/2006/relationships/image" Target="../media/image56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9.png"/><Relationship Id="rId76" Type="http://schemas.openxmlformats.org/officeDocument/2006/relationships/customXml" Target="../ink/ink37.xml"/><Relationship Id="rId97" Type="http://schemas.openxmlformats.org/officeDocument/2006/relationships/image" Target="../media/image50.png"/><Relationship Id="rId104" Type="http://schemas.openxmlformats.org/officeDocument/2006/relationships/customXml" Target="../ink/ink51.xml"/><Relationship Id="rId120" Type="http://schemas.openxmlformats.org/officeDocument/2006/relationships/customXml" Target="../ink/ink59.xml"/><Relationship Id="rId7" Type="http://schemas.openxmlformats.org/officeDocument/2006/relationships/image" Target="../media/image5.png"/><Relationship Id="rId71" Type="http://schemas.openxmlformats.org/officeDocument/2006/relationships/image" Target="../media/image37.png"/><Relationship Id="rId92" Type="http://schemas.openxmlformats.org/officeDocument/2006/relationships/customXml" Target="../ink/ink45.xml"/><Relationship Id="rId2" Type="http://schemas.openxmlformats.org/officeDocument/2006/relationships/image" Target="../media/image2.png"/><Relationship Id="rId29" Type="http://schemas.openxmlformats.org/officeDocument/2006/relationships/image" Target="../media/image16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4.png"/><Relationship Id="rId66" Type="http://schemas.openxmlformats.org/officeDocument/2006/relationships/customXml" Target="../ink/ink32.xml"/><Relationship Id="rId87" Type="http://schemas.openxmlformats.org/officeDocument/2006/relationships/image" Target="../media/image45.png"/><Relationship Id="rId110" Type="http://schemas.openxmlformats.org/officeDocument/2006/relationships/customXml" Target="../ink/ink54.xml"/><Relationship Id="rId115" Type="http://schemas.openxmlformats.org/officeDocument/2006/relationships/image" Target="../media/image59.png"/><Relationship Id="rId61" Type="http://schemas.openxmlformats.org/officeDocument/2006/relationships/image" Target="../media/image32.png"/><Relationship Id="rId82" Type="http://schemas.openxmlformats.org/officeDocument/2006/relationships/customXml" Target="../ink/ink40.xml"/><Relationship Id="rId19" Type="http://schemas.openxmlformats.org/officeDocument/2006/relationships/image" Target="../media/image11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9.png"/><Relationship Id="rId56" Type="http://schemas.openxmlformats.org/officeDocument/2006/relationships/customXml" Target="../ink/ink27.xml"/><Relationship Id="rId77" Type="http://schemas.openxmlformats.org/officeDocument/2006/relationships/image" Target="../media/image40.png"/><Relationship Id="rId100" Type="http://schemas.openxmlformats.org/officeDocument/2006/relationships/customXml" Target="../ink/ink49.xml"/><Relationship Id="rId105" Type="http://schemas.openxmlformats.org/officeDocument/2006/relationships/image" Target="../media/image54.png"/><Relationship Id="rId8" Type="http://schemas.openxmlformats.org/officeDocument/2006/relationships/customXml" Target="../ink/ink3.xml"/><Relationship Id="rId51" Type="http://schemas.openxmlformats.org/officeDocument/2006/relationships/image" Target="../media/image27.png"/><Relationship Id="rId72" Type="http://schemas.openxmlformats.org/officeDocument/2006/relationships/customXml" Target="../ink/ink35.xml"/><Relationship Id="rId93" Type="http://schemas.openxmlformats.org/officeDocument/2006/relationships/image" Target="../media/image48.png"/><Relationship Id="rId98" Type="http://schemas.openxmlformats.org/officeDocument/2006/relationships/customXml" Target="../ink/ink48.xml"/><Relationship Id="rId121" Type="http://schemas.openxmlformats.org/officeDocument/2006/relationships/image" Target="../media/image62.png"/><Relationship Id="rId3" Type="http://schemas.openxmlformats.org/officeDocument/2006/relationships/image" Target="../media/image3.png"/><Relationship Id="rId25" Type="http://schemas.openxmlformats.org/officeDocument/2006/relationships/image" Target="../media/image14.png"/><Relationship Id="rId46" Type="http://schemas.openxmlformats.org/officeDocument/2006/relationships/customXml" Target="../ink/ink22.xml"/><Relationship Id="rId67" Type="http://schemas.openxmlformats.org/officeDocument/2006/relationships/image" Target="../media/image35.png"/><Relationship Id="rId116" Type="http://schemas.openxmlformats.org/officeDocument/2006/relationships/customXml" Target="../ink/ink57.xml"/><Relationship Id="rId20" Type="http://schemas.openxmlformats.org/officeDocument/2006/relationships/customXml" Target="../ink/ink9.xml"/><Relationship Id="rId41" Type="http://schemas.openxmlformats.org/officeDocument/2006/relationships/image" Target="../media/image22.png"/><Relationship Id="rId62" Type="http://schemas.openxmlformats.org/officeDocument/2006/relationships/customXml" Target="../ink/ink30.xml"/><Relationship Id="rId83" Type="http://schemas.openxmlformats.org/officeDocument/2006/relationships/image" Target="../media/image43.png"/><Relationship Id="rId88" Type="http://schemas.openxmlformats.org/officeDocument/2006/relationships/customXml" Target="../ink/ink43.xml"/><Relationship Id="rId111" Type="http://schemas.openxmlformats.org/officeDocument/2006/relationships/image" Target="../media/image57.png"/><Relationship Id="rId15" Type="http://schemas.openxmlformats.org/officeDocument/2006/relationships/image" Target="../media/image9.png"/><Relationship Id="rId36" Type="http://schemas.openxmlformats.org/officeDocument/2006/relationships/customXml" Target="../ink/ink17.xml"/><Relationship Id="rId57" Type="http://schemas.openxmlformats.org/officeDocument/2006/relationships/image" Target="../media/image30.png"/><Relationship Id="rId106" Type="http://schemas.openxmlformats.org/officeDocument/2006/relationships/customXml" Target="../ink/ink52.xml"/><Relationship Id="rId10" Type="http://schemas.openxmlformats.org/officeDocument/2006/relationships/customXml" Target="../ink/ink4.xml"/><Relationship Id="rId31" Type="http://schemas.openxmlformats.org/officeDocument/2006/relationships/image" Target="../media/image17.png"/><Relationship Id="rId52" Type="http://schemas.openxmlformats.org/officeDocument/2006/relationships/customXml" Target="../ink/ink25.xml"/><Relationship Id="rId73" Type="http://schemas.openxmlformats.org/officeDocument/2006/relationships/image" Target="../media/image38.png"/><Relationship Id="rId78" Type="http://schemas.openxmlformats.org/officeDocument/2006/relationships/customXml" Target="../ink/ink38.xml"/><Relationship Id="rId94" Type="http://schemas.openxmlformats.org/officeDocument/2006/relationships/customXml" Target="../ink/ink46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6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42" Type="http://schemas.openxmlformats.org/officeDocument/2006/relationships/customXml" Target="../ink/ink80.xml"/><Relationship Id="rId63" Type="http://schemas.openxmlformats.org/officeDocument/2006/relationships/image" Target="../media/image95.png"/><Relationship Id="rId84" Type="http://schemas.openxmlformats.org/officeDocument/2006/relationships/customXml" Target="../ink/ink101.xml"/><Relationship Id="rId138" Type="http://schemas.openxmlformats.org/officeDocument/2006/relationships/customXml" Target="../ink/ink128.xml"/><Relationship Id="rId107" Type="http://schemas.openxmlformats.org/officeDocument/2006/relationships/image" Target="../media/image117.png"/><Relationship Id="rId11" Type="http://schemas.openxmlformats.org/officeDocument/2006/relationships/image" Target="../media/image69.png"/><Relationship Id="rId32" Type="http://schemas.openxmlformats.org/officeDocument/2006/relationships/customXml" Target="../ink/ink75.xml"/><Relationship Id="rId53" Type="http://schemas.openxmlformats.org/officeDocument/2006/relationships/image" Target="../media/image90.png"/><Relationship Id="rId74" Type="http://schemas.openxmlformats.org/officeDocument/2006/relationships/customXml" Target="../ink/ink96.xml"/><Relationship Id="rId128" Type="http://schemas.openxmlformats.org/officeDocument/2006/relationships/customXml" Target="../ink/ink123.xml"/><Relationship Id="rId149" Type="http://schemas.openxmlformats.org/officeDocument/2006/relationships/image" Target="../media/image138.png"/><Relationship Id="rId5" Type="http://schemas.openxmlformats.org/officeDocument/2006/relationships/image" Target="../media/image66.png"/><Relationship Id="rId95" Type="http://schemas.openxmlformats.org/officeDocument/2006/relationships/image" Target="../media/image111.png"/><Relationship Id="rId22" Type="http://schemas.openxmlformats.org/officeDocument/2006/relationships/customXml" Target="../ink/ink70.xml"/><Relationship Id="rId27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customXml" Target="../ink/ink83.xml"/><Relationship Id="rId64" Type="http://schemas.openxmlformats.org/officeDocument/2006/relationships/customXml" Target="../ink/ink91.xml"/><Relationship Id="rId69" Type="http://schemas.openxmlformats.org/officeDocument/2006/relationships/image" Target="../media/image98.png"/><Relationship Id="rId113" Type="http://schemas.openxmlformats.org/officeDocument/2006/relationships/image" Target="../media/image120.png"/><Relationship Id="rId118" Type="http://schemas.openxmlformats.org/officeDocument/2006/relationships/customXml" Target="../ink/ink118.xml"/><Relationship Id="rId134" Type="http://schemas.openxmlformats.org/officeDocument/2006/relationships/customXml" Target="../ink/ink126.xml"/><Relationship Id="rId139" Type="http://schemas.openxmlformats.org/officeDocument/2006/relationships/image" Target="../media/image133.png"/><Relationship Id="rId80" Type="http://schemas.openxmlformats.org/officeDocument/2006/relationships/customXml" Target="../ink/ink99.xml"/><Relationship Id="rId85" Type="http://schemas.openxmlformats.org/officeDocument/2006/relationships/image" Target="../media/image106.png"/><Relationship Id="rId150" Type="http://schemas.openxmlformats.org/officeDocument/2006/relationships/customXml" Target="../ink/ink134.xml"/><Relationship Id="rId155" Type="http://schemas.openxmlformats.org/officeDocument/2006/relationships/image" Target="../media/image141.png"/><Relationship Id="rId12" Type="http://schemas.openxmlformats.org/officeDocument/2006/relationships/customXml" Target="../ink/ink65.xml"/><Relationship Id="rId17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customXml" Target="../ink/ink78.xml"/><Relationship Id="rId59" Type="http://schemas.openxmlformats.org/officeDocument/2006/relationships/image" Target="../media/image93.png"/><Relationship Id="rId103" Type="http://schemas.openxmlformats.org/officeDocument/2006/relationships/image" Target="../media/image115.png"/><Relationship Id="rId108" Type="http://schemas.openxmlformats.org/officeDocument/2006/relationships/customXml" Target="../ink/ink113.xml"/><Relationship Id="rId124" Type="http://schemas.openxmlformats.org/officeDocument/2006/relationships/customXml" Target="../ink/ink121.xml"/><Relationship Id="rId129" Type="http://schemas.openxmlformats.org/officeDocument/2006/relationships/image" Target="../media/image128.png"/><Relationship Id="rId54" Type="http://schemas.openxmlformats.org/officeDocument/2006/relationships/customXml" Target="../ink/ink86.xml"/><Relationship Id="rId70" Type="http://schemas.openxmlformats.org/officeDocument/2006/relationships/customXml" Target="../ink/ink94.xml"/><Relationship Id="rId75" Type="http://schemas.openxmlformats.org/officeDocument/2006/relationships/image" Target="../media/image101.png"/><Relationship Id="rId91" Type="http://schemas.openxmlformats.org/officeDocument/2006/relationships/image" Target="../media/image109.png"/><Relationship Id="rId96" Type="http://schemas.openxmlformats.org/officeDocument/2006/relationships/customXml" Target="../ink/ink107.xml"/><Relationship Id="rId140" Type="http://schemas.openxmlformats.org/officeDocument/2006/relationships/customXml" Target="../ink/ink129.xml"/><Relationship Id="rId145" Type="http://schemas.openxmlformats.org/officeDocument/2006/relationships/image" Target="../media/image136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62.xml"/><Relationship Id="rId23" Type="http://schemas.openxmlformats.org/officeDocument/2006/relationships/image" Target="../media/image75.png"/><Relationship Id="rId28" Type="http://schemas.openxmlformats.org/officeDocument/2006/relationships/customXml" Target="../ink/ink73.xml"/><Relationship Id="rId49" Type="http://schemas.openxmlformats.org/officeDocument/2006/relationships/image" Target="../media/image88.png"/><Relationship Id="rId114" Type="http://schemas.openxmlformats.org/officeDocument/2006/relationships/customXml" Target="../ink/ink116.xml"/><Relationship Id="rId119" Type="http://schemas.openxmlformats.org/officeDocument/2006/relationships/image" Target="../media/image123.png"/><Relationship Id="rId44" Type="http://schemas.openxmlformats.org/officeDocument/2006/relationships/customXml" Target="../ink/ink81.xml"/><Relationship Id="rId60" Type="http://schemas.openxmlformats.org/officeDocument/2006/relationships/customXml" Target="../ink/ink89.xml"/><Relationship Id="rId65" Type="http://schemas.openxmlformats.org/officeDocument/2006/relationships/image" Target="../media/image96.png"/><Relationship Id="rId81" Type="http://schemas.openxmlformats.org/officeDocument/2006/relationships/image" Target="../media/image104.png"/><Relationship Id="rId86" Type="http://schemas.openxmlformats.org/officeDocument/2006/relationships/customXml" Target="../ink/ink102.xml"/><Relationship Id="rId130" Type="http://schemas.openxmlformats.org/officeDocument/2006/relationships/customXml" Target="../ink/ink124.xml"/><Relationship Id="rId135" Type="http://schemas.openxmlformats.org/officeDocument/2006/relationships/image" Target="../media/image131.png"/><Relationship Id="rId151" Type="http://schemas.openxmlformats.org/officeDocument/2006/relationships/image" Target="../media/image139.png"/><Relationship Id="rId13" Type="http://schemas.openxmlformats.org/officeDocument/2006/relationships/image" Target="../media/image70.png"/><Relationship Id="rId18" Type="http://schemas.openxmlformats.org/officeDocument/2006/relationships/customXml" Target="../ink/ink68.xml"/><Relationship Id="rId39" Type="http://schemas.openxmlformats.org/officeDocument/2006/relationships/image" Target="../media/image83.png"/><Relationship Id="rId109" Type="http://schemas.openxmlformats.org/officeDocument/2006/relationships/image" Target="../media/image118.png"/><Relationship Id="rId34" Type="http://schemas.openxmlformats.org/officeDocument/2006/relationships/customXml" Target="../ink/ink76.xml"/><Relationship Id="rId50" Type="http://schemas.openxmlformats.org/officeDocument/2006/relationships/customXml" Target="../ink/ink84.xml"/><Relationship Id="rId55" Type="http://schemas.openxmlformats.org/officeDocument/2006/relationships/image" Target="../media/image91.png"/><Relationship Id="rId76" Type="http://schemas.openxmlformats.org/officeDocument/2006/relationships/customXml" Target="../ink/ink97.xml"/><Relationship Id="rId97" Type="http://schemas.openxmlformats.org/officeDocument/2006/relationships/image" Target="../media/image112.png"/><Relationship Id="rId104" Type="http://schemas.openxmlformats.org/officeDocument/2006/relationships/customXml" Target="../ink/ink111.xml"/><Relationship Id="rId120" Type="http://schemas.openxmlformats.org/officeDocument/2006/relationships/customXml" Target="../ink/ink119.xml"/><Relationship Id="rId125" Type="http://schemas.openxmlformats.org/officeDocument/2006/relationships/image" Target="../media/image126.png"/><Relationship Id="rId141" Type="http://schemas.openxmlformats.org/officeDocument/2006/relationships/image" Target="../media/image134.png"/><Relationship Id="rId146" Type="http://schemas.openxmlformats.org/officeDocument/2006/relationships/customXml" Target="../ink/ink132.xml"/><Relationship Id="rId7" Type="http://schemas.openxmlformats.org/officeDocument/2006/relationships/image" Target="../media/image67.png"/><Relationship Id="rId71" Type="http://schemas.openxmlformats.org/officeDocument/2006/relationships/image" Target="../media/image99.png"/><Relationship Id="rId92" Type="http://schemas.openxmlformats.org/officeDocument/2006/relationships/customXml" Target="../ink/ink105.xml"/><Relationship Id="rId2" Type="http://schemas.openxmlformats.org/officeDocument/2006/relationships/image" Target="../media/image64.png"/><Relationship Id="rId29" Type="http://schemas.openxmlformats.org/officeDocument/2006/relationships/image" Target="../media/image78.png"/><Relationship Id="rId24" Type="http://schemas.openxmlformats.org/officeDocument/2006/relationships/customXml" Target="../ink/ink71.xml"/><Relationship Id="rId40" Type="http://schemas.openxmlformats.org/officeDocument/2006/relationships/customXml" Target="../ink/ink79.xml"/><Relationship Id="rId45" Type="http://schemas.openxmlformats.org/officeDocument/2006/relationships/image" Target="../media/image86.png"/><Relationship Id="rId66" Type="http://schemas.openxmlformats.org/officeDocument/2006/relationships/customXml" Target="../ink/ink92.xml"/><Relationship Id="rId87" Type="http://schemas.openxmlformats.org/officeDocument/2006/relationships/image" Target="../media/image107.png"/><Relationship Id="rId110" Type="http://schemas.openxmlformats.org/officeDocument/2006/relationships/customXml" Target="../ink/ink114.xml"/><Relationship Id="rId115" Type="http://schemas.openxmlformats.org/officeDocument/2006/relationships/image" Target="../media/image121.png"/><Relationship Id="rId131" Type="http://schemas.openxmlformats.org/officeDocument/2006/relationships/image" Target="../media/image129.png"/><Relationship Id="rId136" Type="http://schemas.openxmlformats.org/officeDocument/2006/relationships/customXml" Target="../ink/ink127.xml"/><Relationship Id="rId61" Type="http://schemas.openxmlformats.org/officeDocument/2006/relationships/image" Target="../media/image94.png"/><Relationship Id="rId82" Type="http://schemas.openxmlformats.org/officeDocument/2006/relationships/customXml" Target="../ink/ink100.xml"/><Relationship Id="rId152" Type="http://schemas.openxmlformats.org/officeDocument/2006/relationships/customXml" Target="../ink/ink135.xml"/><Relationship Id="rId19" Type="http://schemas.openxmlformats.org/officeDocument/2006/relationships/image" Target="../media/image73.png"/><Relationship Id="rId14" Type="http://schemas.openxmlformats.org/officeDocument/2006/relationships/customXml" Target="../ink/ink66.xml"/><Relationship Id="rId30" Type="http://schemas.openxmlformats.org/officeDocument/2006/relationships/customXml" Target="../ink/ink74.xml"/><Relationship Id="rId35" Type="http://schemas.openxmlformats.org/officeDocument/2006/relationships/image" Target="../media/image81.png"/><Relationship Id="rId56" Type="http://schemas.openxmlformats.org/officeDocument/2006/relationships/customXml" Target="../ink/ink87.xml"/><Relationship Id="rId77" Type="http://schemas.openxmlformats.org/officeDocument/2006/relationships/image" Target="../media/image102.png"/><Relationship Id="rId100" Type="http://schemas.openxmlformats.org/officeDocument/2006/relationships/customXml" Target="../ink/ink109.xml"/><Relationship Id="rId105" Type="http://schemas.openxmlformats.org/officeDocument/2006/relationships/image" Target="../media/image116.png"/><Relationship Id="rId126" Type="http://schemas.openxmlformats.org/officeDocument/2006/relationships/customXml" Target="../ink/ink122.xml"/><Relationship Id="rId147" Type="http://schemas.openxmlformats.org/officeDocument/2006/relationships/image" Target="../media/image137.png"/><Relationship Id="rId8" Type="http://schemas.openxmlformats.org/officeDocument/2006/relationships/customXml" Target="../ink/ink63.xml"/><Relationship Id="rId51" Type="http://schemas.openxmlformats.org/officeDocument/2006/relationships/image" Target="../media/image89.png"/><Relationship Id="rId72" Type="http://schemas.openxmlformats.org/officeDocument/2006/relationships/customXml" Target="../ink/ink95.xml"/><Relationship Id="rId93" Type="http://schemas.openxmlformats.org/officeDocument/2006/relationships/image" Target="../media/image110.png"/><Relationship Id="rId98" Type="http://schemas.openxmlformats.org/officeDocument/2006/relationships/customXml" Target="../ink/ink108.xml"/><Relationship Id="rId121" Type="http://schemas.openxmlformats.org/officeDocument/2006/relationships/image" Target="../media/image124.png"/><Relationship Id="rId142" Type="http://schemas.openxmlformats.org/officeDocument/2006/relationships/customXml" Target="../ink/ink130.xml"/><Relationship Id="rId3" Type="http://schemas.openxmlformats.org/officeDocument/2006/relationships/image" Target="../media/image65.png"/><Relationship Id="rId25" Type="http://schemas.openxmlformats.org/officeDocument/2006/relationships/image" Target="../media/image76.png"/><Relationship Id="rId46" Type="http://schemas.openxmlformats.org/officeDocument/2006/relationships/customXml" Target="../ink/ink82.xml"/><Relationship Id="rId67" Type="http://schemas.openxmlformats.org/officeDocument/2006/relationships/image" Target="../media/image97.png"/><Relationship Id="rId116" Type="http://schemas.openxmlformats.org/officeDocument/2006/relationships/customXml" Target="../ink/ink117.xml"/><Relationship Id="rId137" Type="http://schemas.openxmlformats.org/officeDocument/2006/relationships/image" Target="../media/image132.png"/><Relationship Id="rId20" Type="http://schemas.openxmlformats.org/officeDocument/2006/relationships/customXml" Target="../ink/ink69.xml"/><Relationship Id="rId41" Type="http://schemas.openxmlformats.org/officeDocument/2006/relationships/image" Target="../media/image84.png"/><Relationship Id="rId62" Type="http://schemas.openxmlformats.org/officeDocument/2006/relationships/customXml" Target="../ink/ink90.xml"/><Relationship Id="rId83" Type="http://schemas.openxmlformats.org/officeDocument/2006/relationships/image" Target="../media/image105.png"/><Relationship Id="rId88" Type="http://schemas.openxmlformats.org/officeDocument/2006/relationships/customXml" Target="../ink/ink103.xml"/><Relationship Id="rId111" Type="http://schemas.openxmlformats.org/officeDocument/2006/relationships/image" Target="../media/image119.png"/><Relationship Id="rId132" Type="http://schemas.openxmlformats.org/officeDocument/2006/relationships/customXml" Target="../ink/ink125.xml"/><Relationship Id="rId153" Type="http://schemas.openxmlformats.org/officeDocument/2006/relationships/image" Target="../media/image140.png"/><Relationship Id="rId15" Type="http://schemas.openxmlformats.org/officeDocument/2006/relationships/image" Target="../media/image71.png"/><Relationship Id="rId36" Type="http://schemas.openxmlformats.org/officeDocument/2006/relationships/customXml" Target="../ink/ink77.xml"/><Relationship Id="rId57" Type="http://schemas.openxmlformats.org/officeDocument/2006/relationships/image" Target="../media/image92.png"/><Relationship Id="rId106" Type="http://schemas.openxmlformats.org/officeDocument/2006/relationships/customXml" Target="../ink/ink112.xml"/><Relationship Id="rId127" Type="http://schemas.openxmlformats.org/officeDocument/2006/relationships/image" Target="../media/image127.png"/><Relationship Id="rId10" Type="http://schemas.openxmlformats.org/officeDocument/2006/relationships/customXml" Target="../ink/ink64.xml"/><Relationship Id="rId31" Type="http://schemas.openxmlformats.org/officeDocument/2006/relationships/image" Target="../media/image79.png"/><Relationship Id="rId52" Type="http://schemas.openxmlformats.org/officeDocument/2006/relationships/customXml" Target="../ink/ink85.xml"/><Relationship Id="rId73" Type="http://schemas.openxmlformats.org/officeDocument/2006/relationships/image" Target="../media/image100.png"/><Relationship Id="rId78" Type="http://schemas.openxmlformats.org/officeDocument/2006/relationships/customXml" Target="../ink/ink98.xml"/><Relationship Id="rId94" Type="http://schemas.openxmlformats.org/officeDocument/2006/relationships/customXml" Target="../ink/ink106.xml"/><Relationship Id="rId99" Type="http://schemas.openxmlformats.org/officeDocument/2006/relationships/image" Target="../media/image113.png"/><Relationship Id="rId101" Type="http://schemas.openxmlformats.org/officeDocument/2006/relationships/image" Target="../media/image114.png"/><Relationship Id="rId122" Type="http://schemas.openxmlformats.org/officeDocument/2006/relationships/customXml" Target="../ink/ink120.xml"/><Relationship Id="rId143" Type="http://schemas.openxmlformats.org/officeDocument/2006/relationships/image" Target="../media/image135.png"/><Relationship Id="rId148" Type="http://schemas.openxmlformats.org/officeDocument/2006/relationships/customXml" Target="../ink/ink133.xml"/><Relationship Id="rId4" Type="http://schemas.openxmlformats.org/officeDocument/2006/relationships/customXml" Target="../ink/ink61.xml"/><Relationship Id="rId9" Type="http://schemas.openxmlformats.org/officeDocument/2006/relationships/image" Target="../media/image68.png"/><Relationship Id="rId26" Type="http://schemas.openxmlformats.org/officeDocument/2006/relationships/customXml" Target="../ink/ink72.xml"/><Relationship Id="rId47" Type="http://schemas.openxmlformats.org/officeDocument/2006/relationships/image" Target="../media/image87.png"/><Relationship Id="rId68" Type="http://schemas.openxmlformats.org/officeDocument/2006/relationships/customXml" Target="../ink/ink93.xml"/><Relationship Id="rId89" Type="http://schemas.openxmlformats.org/officeDocument/2006/relationships/image" Target="../media/image108.png"/><Relationship Id="rId112" Type="http://schemas.openxmlformats.org/officeDocument/2006/relationships/customXml" Target="../ink/ink115.xml"/><Relationship Id="rId133" Type="http://schemas.openxmlformats.org/officeDocument/2006/relationships/image" Target="../media/image130.png"/><Relationship Id="rId154" Type="http://schemas.openxmlformats.org/officeDocument/2006/relationships/customXml" Target="../ink/ink136.xml"/><Relationship Id="rId16" Type="http://schemas.openxmlformats.org/officeDocument/2006/relationships/customXml" Target="../ink/ink67.xml"/><Relationship Id="rId37" Type="http://schemas.openxmlformats.org/officeDocument/2006/relationships/image" Target="../media/image82.png"/><Relationship Id="rId58" Type="http://schemas.openxmlformats.org/officeDocument/2006/relationships/customXml" Target="../ink/ink88.xml"/><Relationship Id="rId79" Type="http://schemas.openxmlformats.org/officeDocument/2006/relationships/image" Target="../media/image103.png"/><Relationship Id="rId102" Type="http://schemas.openxmlformats.org/officeDocument/2006/relationships/customXml" Target="../ink/ink110.xml"/><Relationship Id="rId123" Type="http://schemas.openxmlformats.org/officeDocument/2006/relationships/image" Target="../media/image125.png"/><Relationship Id="rId144" Type="http://schemas.openxmlformats.org/officeDocument/2006/relationships/customXml" Target="../ink/ink131.xml"/><Relationship Id="rId90" Type="http://schemas.openxmlformats.org/officeDocument/2006/relationships/customXml" Target="../ink/ink10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42.xml"/><Relationship Id="rId18" Type="http://schemas.openxmlformats.org/officeDocument/2006/relationships/image" Target="../media/image150.png"/><Relationship Id="rId26" Type="http://schemas.openxmlformats.org/officeDocument/2006/relationships/image" Target="../media/image154.png"/><Relationship Id="rId39" Type="http://schemas.openxmlformats.org/officeDocument/2006/relationships/customXml" Target="../ink/ink155.xml"/><Relationship Id="rId21" Type="http://schemas.openxmlformats.org/officeDocument/2006/relationships/customXml" Target="../ink/ink146.xml"/><Relationship Id="rId34" Type="http://schemas.openxmlformats.org/officeDocument/2006/relationships/image" Target="../media/image158.png"/><Relationship Id="rId42" Type="http://schemas.openxmlformats.org/officeDocument/2006/relationships/image" Target="../media/image162.png"/><Relationship Id="rId47" Type="http://schemas.openxmlformats.org/officeDocument/2006/relationships/customXml" Target="../ink/ink159.xml"/><Relationship Id="rId50" Type="http://schemas.openxmlformats.org/officeDocument/2006/relationships/image" Target="../media/image166.png"/><Relationship Id="rId7" Type="http://schemas.openxmlformats.org/officeDocument/2006/relationships/customXml" Target="../ink/ink139.xml"/><Relationship Id="rId2" Type="http://schemas.openxmlformats.org/officeDocument/2006/relationships/image" Target="../media/image142.png"/><Relationship Id="rId16" Type="http://schemas.openxmlformats.org/officeDocument/2006/relationships/image" Target="../media/image149.png"/><Relationship Id="rId29" Type="http://schemas.openxmlformats.org/officeDocument/2006/relationships/customXml" Target="../ink/ink150.xml"/><Relationship Id="rId11" Type="http://schemas.openxmlformats.org/officeDocument/2006/relationships/customXml" Target="../ink/ink141.xml"/><Relationship Id="rId24" Type="http://schemas.openxmlformats.org/officeDocument/2006/relationships/image" Target="../media/image153.png"/><Relationship Id="rId32" Type="http://schemas.openxmlformats.org/officeDocument/2006/relationships/image" Target="../media/image157.png"/><Relationship Id="rId37" Type="http://schemas.openxmlformats.org/officeDocument/2006/relationships/customXml" Target="../ink/ink154.xml"/><Relationship Id="rId40" Type="http://schemas.openxmlformats.org/officeDocument/2006/relationships/image" Target="../media/image161.png"/><Relationship Id="rId45" Type="http://schemas.openxmlformats.org/officeDocument/2006/relationships/customXml" Target="../ink/ink158.xml"/><Relationship Id="rId53" Type="http://schemas.openxmlformats.org/officeDocument/2006/relationships/customXml" Target="../ink/ink162.xml"/><Relationship Id="rId5" Type="http://schemas.openxmlformats.org/officeDocument/2006/relationships/customXml" Target="../ink/ink138.xml"/><Relationship Id="rId10" Type="http://schemas.openxmlformats.org/officeDocument/2006/relationships/image" Target="../media/image146.png"/><Relationship Id="rId19" Type="http://schemas.openxmlformats.org/officeDocument/2006/relationships/customXml" Target="../ink/ink145.xml"/><Relationship Id="rId31" Type="http://schemas.openxmlformats.org/officeDocument/2006/relationships/customXml" Target="../ink/ink151.xml"/><Relationship Id="rId44" Type="http://schemas.openxmlformats.org/officeDocument/2006/relationships/image" Target="../media/image163.png"/><Relationship Id="rId52" Type="http://schemas.openxmlformats.org/officeDocument/2006/relationships/image" Target="../media/image167.png"/><Relationship Id="rId4" Type="http://schemas.openxmlformats.org/officeDocument/2006/relationships/image" Target="../media/image143.png"/><Relationship Id="rId9" Type="http://schemas.openxmlformats.org/officeDocument/2006/relationships/customXml" Target="../ink/ink140.xml"/><Relationship Id="rId14" Type="http://schemas.openxmlformats.org/officeDocument/2006/relationships/image" Target="../media/image148.png"/><Relationship Id="rId22" Type="http://schemas.openxmlformats.org/officeDocument/2006/relationships/image" Target="../media/image152.png"/><Relationship Id="rId27" Type="http://schemas.openxmlformats.org/officeDocument/2006/relationships/customXml" Target="../ink/ink149.xml"/><Relationship Id="rId30" Type="http://schemas.openxmlformats.org/officeDocument/2006/relationships/image" Target="../media/image156.png"/><Relationship Id="rId35" Type="http://schemas.openxmlformats.org/officeDocument/2006/relationships/customXml" Target="../ink/ink153.xml"/><Relationship Id="rId43" Type="http://schemas.openxmlformats.org/officeDocument/2006/relationships/customXml" Target="../ink/ink157.xml"/><Relationship Id="rId48" Type="http://schemas.openxmlformats.org/officeDocument/2006/relationships/image" Target="../media/image165.png"/><Relationship Id="rId8" Type="http://schemas.openxmlformats.org/officeDocument/2006/relationships/image" Target="../media/image145.png"/><Relationship Id="rId51" Type="http://schemas.openxmlformats.org/officeDocument/2006/relationships/customXml" Target="../ink/ink161.xml"/><Relationship Id="rId3" Type="http://schemas.openxmlformats.org/officeDocument/2006/relationships/customXml" Target="../ink/ink137.xml"/><Relationship Id="rId12" Type="http://schemas.openxmlformats.org/officeDocument/2006/relationships/image" Target="../media/image147.png"/><Relationship Id="rId17" Type="http://schemas.openxmlformats.org/officeDocument/2006/relationships/customXml" Target="../ink/ink144.xml"/><Relationship Id="rId25" Type="http://schemas.openxmlformats.org/officeDocument/2006/relationships/customXml" Target="../ink/ink148.xml"/><Relationship Id="rId33" Type="http://schemas.openxmlformats.org/officeDocument/2006/relationships/customXml" Target="../ink/ink152.xml"/><Relationship Id="rId38" Type="http://schemas.openxmlformats.org/officeDocument/2006/relationships/image" Target="../media/image160.png"/><Relationship Id="rId46" Type="http://schemas.openxmlformats.org/officeDocument/2006/relationships/image" Target="../media/image164.png"/><Relationship Id="rId20" Type="http://schemas.openxmlformats.org/officeDocument/2006/relationships/image" Target="../media/image151.png"/><Relationship Id="rId41" Type="http://schemas.openxmlformats.org/officeDocument/2006/relationships/customXml" Target="../ink/ink156.xml"/><Relationship Id="rId54" Type="http://schemas.openxmlformats.org/officeDocument/2006/relationships/image" Target="../media/image1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5" Type="http://schemas.openxmlformats.org/officeDocument/2006/relationships/customXml" Target="../ink/ink143.xml"/><Relationship Id="rId23" Type="http://schemas.openxmlformats.org/officeDocument/2006/relationships/customXml" Target="../ink/ink147.xml"/><Relationship Id="rId28" Type="http://schemas.openxmlformats.org/officeDocument/2006/relationships/image" Target="../media/image155.png"/><Relationship Id="rId36" Type="http://schemas.openxmlformats.org/officeDocument/2006/relationships/image" Target="../media/image159.png"/><Relationship Id="rId49" Type="http://schemas.openxmlformats.org/officeDocument/2006/relationships/customXml" Target="../ink/ink16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1.png"/><Relationship Id="rId21" Type="http://schemas.openxmlformats.org/officeDocument/2006/relationships/customXml" Target="../ink/ink172.xml"/><Relationship Id="rId42" Type="http://schemas.openxmlformats.org/officeDocument/2006/relationships/image" Target="../media/image189.png"/><Relationship Id="rId47" Type="http://schemas.openxmlformats.org/officeDocument/2006/relationships/customXml" Target="../ink/ink185.xml"/><Relationship Id="rId63" Type="http://schemas.openxmlformats.org/officeDocument/2006/relationships/customXml" Target="../ink/ink193.xml"/><Relationship Id="rId68" Type="http://schemas.openxmlformats.org/officeDocument/2006/relationships/image" Target="../media/image202.png"/><Relationship Id="rId84" Type="http://schemas.openxmlformats.org/officeDocument/2006/relationships/image" Target="../media/image210.png"/><Relationship Id="rId16" Type="http://schemas.openxmlformats.org/officeDocument/2006/relationships/image" Target="../media/image176.png"/><Relationship Id="rId11" Type="http://schemas.openxmlformats.org/officeDocument/2006/relationships/customXml" Target="../ink/ink167.xml"/><Relationship Id="rId32" Type="http://schemas.openxmlformats.org/officeDocument/2006/relationships/image" Target="../media/image184.png"/><Relationship Id="rId37" Type="http://schemas.openxmlformats.org/officeDocument/2006/relationships/customXml" Target="../ink/ink180.xml"/><Relationship Id="rId53" Type="http://schemas.openxmlformats.org/officeDocument/2006/relationships/customXml" Target="../ink/ink188.xml"/><Relationship Id="rId58" Type="http://schemas.openxmlformats.org/officeDocument/2006/relationships/image" Target="../media/image197.png"/><Relationship Id="rId74" Type="http://schemas.openxmlformats.org/officeDocument/2006/relationships/image" Target="../media/image205.png"/><Relationship Id="rId79" Type="http://schemas.openxmlformats.org/officeDocument/2006/relationships/customXml" Target="../ink/ink201.xml"/><Relationship Id="rId5" Type="http://schemas.openxmlformats.org/officeDocument/2006/relationships/customXml" Target="../ink/ink164.xml"/><Relationship Id="rId19" Type="http://schemas.openxmlformats.org/officeDocument/2006/relationships/customXml" Target="../ink/ink171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Relationship Id="rId27" Type="http://schemas.openxmlformats.org/officeDocument/2006/relationships/customXml" Target="../ink/ink175.xml"/><Relationship Id="rId30" Type="http://schemas.openxmlformats.org/officeDocument/2006/relationships/image" Target="../media/image183.png"/><Relationship Id="rId35" Type="http://schemas.openxmlformats.org/officeDocument/2006/relationships/customXml" Target="../ink/ink179.xml"/><Relationship Id="rId43" Type="http://schemas.openxmlformats.org/officeDocument/2006/relationships/customXml" Target="../ink/ink183.xml"/><Relationship Id="rId48" Type="http://schemas.openxmlformats.org/officeDocument/2006/relationships/image" Target="../media/image192.png"/><Relationship Id="rId56" Type="http://schemas.openxmlformats.org/officeDocument/2006/relationships/image" Target="../media/image196.png"/><Relationship Id="rId64" Type="http://schemas.openxmlformats.org/officeDocument/2006/relationships/image" Target="../media/image200.png"/><Relationship Id="rId69" Type="http://schemas.openxmlformats.org/officeDocument/2006/relationships/customXml" Target="../ink/ink196.xml"/><Relationship Id="rId77" Type="http://schemas.openxmlformats.org/officeDocument/2006/relationships/customXml" Target="../ink/ink200.xml"/><Relationship Id="rId8" Type="http://schemas.openxmlformats.org/officeDocument/2006/relationships/image" Target="../media/image172.png"/><Relationship Id="rId51" Type="http://schemas.openxmlformats.org/officeDocument/2006/relationships/customXml" Target="../ink/ink187.xml"/><Relationship Id="rId72" Type="http://schemas.openxmlformats.org/officeDocument/2006/relationships/image" Target="../media/image204.png"/><Relationship Id="rId80" Type="http://schemas.openxmlformats.org/officeDocument/2006/relationships/image" Target="../media/image208.png"/><Relationship Id="rId85" Type="http://schemas.openxmlformats.org/officeDocument/2006/relationships/customXml" Target="../ink/ink204.xml"/><Relationship Id="rId3" Type="http://schemas.openxmlformats.org/officeDocument/2006/relationships/customXml" Target="../ink/ink163.xml"/><Relationship Id="rId12" Type="http://schemas.openxmlformats.org/officeDocument/2006/relationships/image" Target="../media/image174.png"/><Relationship Id="rId17" Type="http://schemas.openxmlformats.org/officeDocument/2006/relationships/customXml" Target="../ink/ink170.xml"/><Relationship Id="rId25" Type="http://schemas.openxmlformats.org/officeDocument/2006/relationships/customXml" Target="../ink/ink174.xml"/><Relationship Id="rId33" Type="http://schemas.openxmlformats.org/officeDocument/2006/relationships/customXml" Target="../ink/ink178.xml"/><Relationship Id="rId38" Type="http://schemas.openxmlformats.org/officeDocument/2006/relationships/image" Target="../media/image187.png"/><Relationship Id="rId46" Type="http://schemas.openxmlformats.org/officeDocument/2006/relationships/image" Target="../media/image191.png"/><Relationship Id="rId59" Type="http://schemas.openxmlformats.org/officeDocument/2006/relationships/customXml" Target="../ink/ink191.xml"/><Relationship Id="rId67" Type="http://schemas.openxmlformats.org/officeDocument/2006/relationships/customXml" Target="../ink/ink195.xml"/><Relationship Id="rId20" Type="http://schemas.openxmlformats.org/officeDocument/2006/relationships/image" Target="../media/image178.png"/><Relationship Id="rId41" Type="http://schemas.openxmlformats.org/officeDocument/2006/relationships/customXml" Target="../ink/ink182.xml"/><Relationship Id="rId54" Type="http://schemas.openxmlformats.org/officeDocument/2006/relationships/image" Target="../media/image195.png"/><Relationship Id="rId62" Type="http://schemas.openxmlformats.org/officeDocument/2006/relationships/image" Target="../media/image199.png"/><Relationship Id="rId70" Type="http://schemas.openxmlformats.org/officeDocument/2006/relationships/image" Target="../media/image203.png"/><Relationship Id="rId75" Type="http://schemas.openxmlformats.org/officeDocument/2006/relationships/customXml" Target="../ink/ink199.xml"/><Relationship Id="rId83" Type="http://schemas.openxmlformats.org/officeDocument/2006/relationships/customXml" Target="../ink/ink203.xml"/><Relationship Id="rId88" Type="http://schemas.openxmlformats.org/officeDocument/2006/relationships/image" Target="../media/image2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1.png"/><Relationship Id="rId15" Type="http://schemas.openxmlformats.org/officeDocument/2006/relationships/customXml" Target="../ink/ink169.xml"/><Relationship Id="rId23" Type="http://schemas.openxmlformats.org/officeDocument/2006/relationships/customXml" Target="../ink/ink173.xml"/><Relationship Id="rId28" Type="http://schemas.openxmlformats.org/officeDocument/2006/relationships/image" Target="../media/image182.png"/><Relationship Id="rId36" Type="http://schemas.openxmlformats.org/officeDocument/2006/relationships/image" Target="../media/image186.png"/><Relationship Id="rId49" Type="http://schemas.openxmlformats.org/officeDocument/2006/relationships/customXml" Target="../ink/ink186.xml"/><Relationship Id="rId57" Type="http://schemas.openxmlformats.org/officeDocument/2006/relationships/customXml" Target="../ink/ink190.xml"/><Relationship Id="rId10" Type="http://schemas.openxmlformats.org/officeDocument/2006/relationships/image" Target="../media/image173.png"/><Relationship Id="rId31" Type="http://schemas.openxmlformats.org/officeDocument/2006/relationships/customXml" Target="../ink/ink177.xml"/><Relationship Id="rId44" Type="http://schemas.openxmlformats.org/officeDocument/2006/relationships/image" Target="../media/image190.png"/><Relationship Id="rId52" Type="http://schemas.openxmlformats.org/officeDocument/2006/relationships/image" Target="../media/image194.png"/><Relationship Id="rId60" Type="http://schemas.openxmlformats.org/officeDocument/2006/relationships/image" Target="../media/image198.png"/><Relationship Id="rId65" Type="http://schemas.openxmlformats.org/officeDocument/2006/relationships/customXml" Target="../ink/ink194.xml"/><Relationship Id="rId73" Type="http://schemas.openxmlformats.org/officeDocument/2006/relationships/customXml" Target="../ink/ink198.xml"/><Relationship Id="rId78" Type="http://schemas.openxmlformats.org/officeDocument/2006/relationships/image" Target="../media/image207.png"/><Relationship Id="rId81" Type="http://schemas.openxmlformats.org/officeDocument/2006/relationships/customXml" Target="../ink/ink202.xml"/><Relationship Id="rId86" Type="http://schemas.openxmlformats.org/officeDocument/2006/relationships/image" Target="../media/image211.png"/><Relationship Id="rId4" Type="http://schemas.openxmlformats.org/officeDocument/2006/relationships/image" Target="../media/image170.png"/><Relationship Id="rId9" Type="http://schemas.openxmlformats.org/officeDocument/2006/relationships/customXml" Target="../ink/ink166.xml"/><Relationship Id="rId13" Type="http://schemas.openxmlformats.org/officeDocument/2006/relationships/customXml" Target="../ink/ink168.xml"/><Relationship Id="rId18" Type="http://schemas.openxmlformats.org/officeDocument/2006/relationships/image" Target="../media/image177.png"/><Relationship Id="rId39" Type="http://schemas.openxmlformats.org/officeDocument/2006/relationships/customXml" Target="../ink/ink181.xml"/><Relationship Id="rId34" Type="http://schemas.openxmlformats.org/officeDocument/2006/relationships/image" Target="../media/image185.png"/><Relationship Id="rId50" Type="http://schemas.openxmlformats.org/officeDocument/2006/relationships/image" Target="../media/image193.png"/><Relationship Id="rId55" Type="http://schemas.openxmlformats.org/officeDocument/2006/relationships/customXml" Target="../ink/ink189.xml"/><Relationship Id="rId76" Type="http://schemas.openxmlformats.org/officeDocument/2006/relationships/image" Target="../media/image206.png"/><Relationship Id="rId7" Type="http://schemas.openxmlformats.org/officeDocument/2006/relationships/customXml" Target="../ink/ink165.xml"/><Relationship Id="rId71" Type="http://schemas.openxmlformats.org/officeDocument/2006/relationships/customXml" Target="../ink/ink197.xml"/><Relationship Id="rId2" Type="http://schemas.openxmlformats.org/officeDocument/2006/relationships/image" Target="../media/image169.png"/><Relationship Id="rId29" Type="http://schemas.openxmlformats.org/officeDocument/2006/relationships/customXml" Target="../ink/ink176.xml"/><Relationship Id="rId24" Type="http://schemas.openxmlformats.org/officeDocument/2006/relationships/image" Target="../media/image180.png"/><Relationship Id="rId40" Type="http://schemas.openxmlformats.org/officeDocument/2006/relationships/image" Target="../media/image188.png"/><Relationship Id="rId45" Type="http://schemas.openxmlformats.org/officeDocument/2006/relationships/customXml" Target="../ink/ink184.xml"/><Relationship Id="rId66" Type="http://schemas.openxmlformats.org/officeDocument/2006/relationships/image" Target="../media/image201.png"/><Relationship Id="rId87" Type="http://schemas.openxmlformats.org/officeDocument/2006/relationships/customXml" Target="../ink/ink205.xml"/><Relationship Id="rId61" Type="http://schemas.openxmlformats.org/officeDocument/2006/relationships/customXml" Target="../ink/ink192.xml"/><Relationship Id="rId82" Type="http://schemas.openxmlformats.org/officeDocument/2006/relationships/image" Target="../media/image20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D37C-84CB-FE7D-98FE-4DFD1DDE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7727-F73B-5B4E-AF9E-930DDE32B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1768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EA22-C589-AE23-9969-7B8F0D9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Dom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02D25-716E-E5CB-CAEB-06F690306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3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DCA5E-422D-17E4-BF2E-C41BE86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33788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B8188-178F-D928-6C5F-D2DE4DC8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93" y="418823"/>
            <a:ext cx="5426520" cy="552103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C5A827-4A37-E3DB-9085-285442D9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9055550" y="473929"/>
            <a:ext cx="2375974" cy="161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EFAA8-AC7C-1D38-9CE7-92E51A83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760476" y="1282392"/>
            <a:ext cx="2101669" cy="5035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DC01-37B0-B7CC-AD42-B4AC5BA1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055550" y="3507710"/>
            <a:ext cx="2623709" cy="31904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3A9A5-6E7D-1F19-5838-8A12276DAB91}"/>
              </a:ext>
            </a:extLst>
          </p:cNvPr>
          <p:cNvGrpSpPr/>
          <p:nvPr/>
        </p:nvGrpSpPr>
        <p:grpSpPr>
          <a:xfrm>
            <a:off x="6129457" y="258225"/>
            <a:ext cx="2812680" cy="470880"/>
            <a:chOff x="6129457" y="258225"/>
            <a:chExt cx="28126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14:cNvPr>
                <p14:cNvContentPartPr/>
                <p14:nvPr/>
              </p14:nvContentPartPr>
              <p14:xfrm>
                <a:off x="6129457" y="298905"/>
                <a:ext cx="2788200" cy="43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1817" y="281265"/>
                  <a:ext cx="2823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14:cNvPr>
                <p14:cNvContentPartPr/>
                <p14:nvPr/>
              </p14:nvContentPartPr>
              <p14:xfrm>
                <a:off x="8621017" y="258225"/>
                <a:ext cx="321120" cy="37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017" y="240225"/>
                  <a:ext cx="3567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751B71-B084-6C85-7B9F-EC08C9707438}"/>
              </a:ext>
            </a:extLst>
          </p:cNvPr>
          <p:cNvGrpSpPr/>
          <p:nvPr/>
        </p:nvGrpSpPr>
        <p:grpSpPr>
          <a:xfrm>
            <a:off x="3185377" y="2351265"/>
            <a:ext cx="1580400" cy="653400"/>
            <a:chOff x="3185377" y="2351265"/>
            <a:chExt cx="158040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14:cNvPr>
                <p14:cNvContentPartPr/>
                <p14:nvPr/>
              </p14:nvContentPartPr>
              <p14:xfrm>
                <a:off x="3282217" y="2351265"/>
                <a:ext cx="1483560" cy="507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4577" y="2333625"/>
                  <a:ext cx="151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14:cNvPr>
                <p14:cNvContentPartPr/>
                <p14:nvPr/>
              </p14:nvContentPartPr>
              <p14:xfrm>
                <a:off x="3185377" y="2648265"/>
                <a:ext cx="387000" cy="356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7737" y="2630265"/>
                  <a:ext cx="422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F1C2F-2A6F-40C8-3B48-0A69F3A1AA29}"/>
              </a:ext>
            </a:extLst>
          </p:cNvPr>
          <p:cNvGrpSpPr/>
          <p:nvPr/>
        </p:nvGrpSpPr>
        <p:grpSpPr>
          <a:xfrm>
            <a:off x="6394417" y="3762465"/>
            <a:ext cx="2532240" cy="633240"/>
            <a:chOff x="6394417" y="3762465"/>
            <a:chExt cx="25322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14:cNvPr>
                <p14:cNvContentPartPr/>
                <p14:nvPr/>
              </p14:nvContentPartPr>
              <p14:xfrm>
                <a:off x="6394417" y="3917985"/>
                <a:ext cx="2476440" cy="47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6417" y="3899985"/>
                  <a:ext cx="2512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14:cNvPr>
                <p14:cNvContentPartPr/>
                <p14:nvPr/>
              </p14:nvContentPartPr>
              <p14:xfrm>
                <a:off x="8682937" y="3762465"/>
                <a:ext cx="243720" cy="285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5297" y="3744825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22D7-851A-344B-5640-AA07787727B5}"/>
              </a:ext>
            </a:extLst>
          </p:cNvPr>
          <p:cNvGrpSpPr/>
          <p:nvPr/>
        </p:nvGrpSpPr>
        <p:grpSpPr>
          <a:xfrm>
            <a:off x="6415657" y="1667265"/>
            <a:ext cx="2583720" cy="700200"/>
            <a:chOff x="6415657" y="1667265"/>
            <a:chExt cx="258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14:cNvPr>
                <p14:cNvContentPartPr/>
                <p14:nvPr/>
              </p14:nvContentPartPr>
              <p14:xfrm>
                <a:off x="6415657" y="1795785"/>
                <a:ext cx="2524320" cy="57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7657" y="1777785"/>
                  <a:ext cx="25599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14:cNvPr>
                <p14:cNvContentPartPr/>
                <p14:nvPr/>
              </p14:nvContentPartPr>
              <p14:xfrm>
                <a:off x="8790217" y="1667265"/>
                <a:ext cx="209160" cy="27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2577" y="1649625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911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0876-8219-D6C5-9EC0-9632BA0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1E321-4EB6-1338-5AF8-EE3ECEF80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9" y="144469"/>
            <a:ext cx="4663878" cy="6348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0E87B-5918-1973-3FC6-07E92FDDD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8409879" y="153691"/>
            <a:ext cx="2864680" cy="1740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B9C1C-6B93-D692-CCD4-BB2791B03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917441" y="1557445"/>
            <a:ext cx="3470812" cy="45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9C1CE-9353-6BDD-BC4D-F14613CA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 b="28206"/>
          <a:stretch/>
        </p:blipFill>
        <p:spPr>
          <a:xfrm>
            <a:off x="8543082" y="5180574"/>
            <a:ext cx="3648918" cy="141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14:cNvPr>
              <p14:cNvContentPartPr/>
              <p14:nvPr/>
            </p14:nvContentPartPr>
            <p14:xfrm>
              <a:off x="-37343" y="1319865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463" y="131374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763CCD-1847-9C1E-167D-377B379CE28A}"/>
              </a:ext>
            </a:extLst>
          </p:cNvPr>
          <p:cNvGrpSpPr/>
          <p:nvPr/>
        </p:nvGrpSpPr>
        <p:grpSpPr>
          <a:xfrm>
            <a:off x="6550297" y="408345"/>
            <a:ext cx="1973160" cy="272160"/>
            <a:chOff x="6550297" y="408345"/>
            <a:chExt cx="19731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14:cNvPr>
                <p14:cNvContentPartPr/>
                <p14:nvPr/>
              </p14:nvContentPartPr>
              <p14:xfrm>
                <a:off x="6550297" y="457665"/>
                <a:ext cx="1801800" cy="8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2657" y="440025"/>
                  <a:ext cx="183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14:cNvPr>
                <p14:cNvContentPartPr/>
                <p14:nvPr/>
              </p14:nvContentPartPr>
              <p14:xfrm>
                <a:off x="8267497" y="408345"/>
                <a:ext cx="25596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49857" y="390705"/>
                  <a:ext cx="291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2212-B0C4-DD43-1866-DF35AC0B435A}"/>
              </a:ext>
            </a:extLst>
          </p:cNvPr>
          <p:cNvGrpSpPr/>
          <p:nvPr/>
        </p:nvGrpSpPr>
        <p:grpSpPr>
          <a:xfrm>
            <a:off x="4632937" y="1917825"/>
            <a:ext cx="714960" cy="258120"/>
            <a:chOff x="4632937" y="1917825"/>
            <a:chExt cx="714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14:cNvPr>
                <p14:cNvContentPartPr/>
                <p14:nvPr/>
              </p14:nvContentPartPr>
              <p14:xfrm>
                <a:off x="4685137" y="1997745"/>
                <a:ext cx="66276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497" y="1979745"/>
                  <a:ext cx="69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14:cNvPr>
                <p14:cNvContentPartPr/>
                <p14:nvPr/>
              </p14:nvContentPartPr>
              <p14:xfrm>
                <a:off x="4632937" y="1917825"/>
                <a:ext cx="23400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14937" y="1899825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B5C134-A28C-DC01-04CD-56101B43BD88}"/>
              </a:ext>
            </a:extLst>
          </p:cNvPr>
          <p:cNvGrpSpPr/>
          <p:nvPr/>
        </p:nvGrpSpPr>
        <p:grpSpPr>
          <a:xfrm>
            <a:off x="4310737" y="4096185"/>
            <a:ext cx="1014480" cy="817920"/>
            <a:chOff x="4310737" y="4096185"/>
            <a:chExt cx="101448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14:cNvPr>
                <p14:cNvContentPartPr/>
                <p14:nvPr/>
              </p14:nvContentPartPr>
              <p14:xfrm>
                <a:off x="4339537" y="4096185"/>
                <a:ext cx="985680" cy="72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21897" y="4078545"/>
                  <a:ext cx="1021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14:cNvPr>
                <p14:cNvContentPartPr/>
                <p14:nvPr/>
              </p14:nvContentPartPr>
              <p14:xfrm>
                <a:off x="4310737" y="4720425"/>
                <a:ext cx="235800" cy="19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92737" y="4702425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E299C-F6A6-C9D1-A4D4-16143BB2763C}"/>
              </a:ext>
            </a:extLst>
          </p:cNvPr>
          <p:cNvGrpSpPr/>
          <p:nvPr/>
        </p:nvGrpSpPr>
        <p:grpSpPr>
          <a:xfrm>
            <a:off x="7016497" y="5642025"/>
            <a:ext cx="1837440" cy="327240"/>
            <a:chOff x="7016497" y="5642025"/>
            <a:chExt cx="1837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14:cNvPr>
                <p14:cNvContentPartPr/>
                <p14:nvPr/>
              </p14:nvContentPartPr>
              <p14:xfrm>
                <a:off x="7016497" y="5792865"/>
                <a:ext cx="1656360" cy="6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8497" y="5774865"/>
                  <a:ext cx="169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14:cNvPr>
                <p14:cNvContentPartPr/>
                <p14:nvPr/>
              </p14:nvContentPartPr>
              <p14:xfrm>
                <a:off x="8562697" y="5642025"/>
                <a:ext cx="291240" cy="327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697" y="5624385"/>
                  <a:ext cx="326880" cy="36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705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C7D1-8DE7-1582-E37B-12867190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02EFC-C2D0-6490-0ACD-A193EA08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5" y="1732076"/>
            <a:ext cx="4192743" cy="4526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42DAC-88F2-0934-1479-B9C6DACF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096000" y="1326994"/>
            <a:ext cx="5205731" cy="46989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79D70-C7DA-499F-B332-5A9FAA1072D3}"/>
              </a:ext>
            </a:extLst>
          </p:cNvPr>
          <p:cNvGrpSpPr/>
          <p:nvPr/>
        </p:nvGrpSpPr>
        <p:grpSpPr>
          <a:xfrm>
            <a:off x="2610457" y="1156065"/>
            <a:ext cx="3454200" cy="1550880"/>
            <a:chOff x="2610457" y="1156065"/>
            <a:chExt cx="345420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14:cNvPr>
                <p14:cNvContentPartPr/>
                <p14:nvPr/>
              </p14:nvContentPartPr>
              <p14:xfrm>
                <a:off x="2610457" y="1212225"/>
                <a:ext cx="3381120" cy="87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817" y="1194225"/>
                  <a:ext cx="34167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14:cNvPr>
                <p14:cNvContentPartPr/>
                <p14:nvPr/>
              </p14:nvContentPartPr>
              <p14:xfrm>
                <a:off x="5773417" y="1156065"/>
                <a:ext cx="26604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5417" y="1138065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14:cNvPr>
                <p14:cNvContentPartPr/>
                <p14:nvPr/>
              </p14:nvContentPartPr>
              <p14:xfrm>
                <a:off x="3465817" y="1544505"/>
                <a:ext cx="2540160" cy="58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177" y="1526865"/>
                  <a:ext cx="2575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14:cNvPr>
                <p14:cNvContentPartPr/>
                <p14:nvPr/>
              </p14:nvContentPartPr>
              <p14:xfrm>
                <a:off x="5795737" y="1445865"/>
                <a:ext cx="182880" cy="211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8097" y="1428225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14:cNvPr>
                <p14:cNvContentPartPr/>
                <p14:nvPr/>
              </p14:nvContentPartPr>
              <p14:xfrm>
                <a:off x="2921857" y="1828545"/>
                <a:ext cx="3117240" cy="878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3857" y="1810545"/>
                  <a:ext cx="31528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14:cNvPr>
                <p14:cNvContentPartPr/>
                <p14:nvPr/>
              </p14:nvContentPartPr>
              <p14:xfrm>
                <a:off x="5873497" y="1764465"/>
                <a:ext cx="19116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5497" y="1746465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208CC-1091-8A61-2DC2-E43B388D41C9}"/>
              </a:ext>
            </a:extLst>
          </p:cNvPr>
          <p:cNvGrpSpPr/>
          <p:nvPr/>
        </p:nvGrpSpPr>
        <p:grpSpPr>
          <a:xfrm>
            <a:off x="2784697" y="3663465"/>
            <a:ext cx="3090600" cy="474120"/>
            <a:chOff x="2784697" y="3663465"/>
            <a:chExt cx="30906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14:cNvPr>
                <p14:cNvContentPartPr/>
                <p14:nvPr/>
              </p14:nvContentPartPr>
              <p14:xfrm>
                <a:off x="2784697" y="3709905"/>
                <a:ext cx="3000960" cy="427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057" y="3692265"/>
                  <a:ext cx="3036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14:cNvPr>
                <p14:cNvContentPartPr/>
                <p14:nvPr/>
              </p14:nvContentPartPr>
              <p14:xfrm>
                <a:off x="5626177" y="3663465"/>
                <a:ext cx="249120" cy="234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177" y="3645465"/>
                  <a:ext cx="2847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45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370E-153F-DFF0-D734-8635664C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AC823-895A-12D0-9B75-110FA6C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21" y="593880"/>
            <a:ext cx="4548359" cy="589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D7A7E-E055-C143-1C7D-D65632CE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139667" y="1483111"/>
            <a:ext cx="3239054" cy="5009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BF100E-81BD-F8F0-60BC-06BE31E02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7" b="25366"/>
          <a:stretch/>
        </p:blipFill>
        <p:spPr>
          <a:xfrm>
            <a:off x="8134279" y="1254356"/>
            <a:ext cx="3799076" cy="50097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6D38F-E443-8D35-2120-55173A05E88C}"/>
              </a:ext>
            </a:extLst>
          </p:cNvPr>
          <p:cNvGrpSpPr/>
          <p:nvPr/>
        </p:nvGrpSpPr>
        <p:grpSpPr>
          <a:xfrm>
            <a:off x="1674817" y="1893705"/>
            <a:ext cx="4565880" cy="1640880"/>
            <a:chOff x="1674817" y="1893705"/>
            <a:chExt cx="456588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14:cNvPr>
                <p14:cNvContentPartPr/>
                <p14:nvPr/>
              </p14:nvContentPartPr>
              <p14:xfrm>
                <a:off x="1723777" y="2107905"/>
                <a:ext cx="2137320" cy="138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137" y="2090265"/>
                  <a:ext cx="217296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14:cNvPr>
                <p14:cNvContentPartPr/>
                <p14:nvPr/>
              </p14:nvContentPartPr>
              <p14:xfrm>
                <a:off x="1674817" y="3330105"/>
                <a:ext cx="230040" cy="20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7177" y="3312465"/>
                  <a:ext cx="26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14:cNvPr>
                <p14:cNvContentPartPr/>
                <p14:nvPr/>
              </p14:nvContentPartPr>
              <p14:xfrm>
                <a:off x="3010777" y="1893705"/>
                <a:ext cx="3229920" cy="11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3137" y="1875705"/>
                  <a:ext cx="326556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14:cNvPr>
                <p14:cNvContentPartPr/>
                <p14:nvPr/>
              </p14:nvContentPartPr>
              <p14:xfrm>
                <a:off x="2989897" y="2845185"/>
                <a:ext cx="258480" cy="198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1897" y="2827545"/>
                  <a:ext cx="29412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D5A06E3-5674-5CFF-7F45-7B263F24D334}"/>
              </a:ext>
            </a:extLst>
          </p:cNvPr>
          <p:cNvGrpSpPr/>
          <p:nvPr/>
        </p:nvGrpSpPr>
        <p:grpSpPr>
          <a:xfrm>
            <a:off x="7290457" y="2377905"/>
            <a:ext cx="758520" cy="611280"/>
            <a:chOff x="7290457" y="2377905"/>
            <a:chExt cx="758520" cy="611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4485E72A-DB64-578A-0388-BA94380D81A7}"/>
                    </a:ext>
                  </a:extLst>
                </p14:cNvPr>
                <p14:cNvContentPartPr/>
                <p14:nvPr/>
              </p14:nvContentPartPr>
              <p14:xfrm>
                <a:off x="7290457" y="2468985"/>
                <a:ext cx="709560" cy="5202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4485E72A-DB64-578A-0388-BA94380D81A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272457" y="2450985"/>
                  <a:ext cx="745200" cy="55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591B590-3962-57DD-3BF3-9CA266F6857D}"/>
                    </a:ext>
                  </a:extLst>
                </p14:cNvPr>
                <p14:cNvContentPartPr/>
                <p14:nvPr/>
              </p14:nvContentPartPr>
              <p14:xfrm>
                <a:off x="7840537" y="2377905"/>
                <a:ext cx="208440" cy="26604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591B590-3962-57DD-3BF3-9CA266F6857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822537" y="2360265"/>
                  <a:ext cx="244080" cy="30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A87DE6F-263C-E3A2-5961-C7C62388BB85}"/>
              </a:ext>
            </a:extLst>
          </p:cNvPr>
          <p:cNvGrpSpPr/>
          <p:nvPr/>
        </p:nvGrpSpPr>
        <p:grpSpPr>
          <a:xfrm>
            <a:off x="5986177" y="3622785"/>
            <a:ext cx="2297160" cy="726840"/>
            <a:chOff x="5986177" y="3622785"/>
            <a:chExt cx="2297160" cy="7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2EB7F20-B902-E649-1129-1827A07932C9}"/>
                    </a:ext>
                  </a:extLst>
                </p14:cNvPr>
                <p14:cNvContentPartPr/>
                <p14:nvPr/>
              </p14:nvContentPartPr>
              <p14:xfrm>
                <a:off x="5986177" y="3778665"/>
                <a:ext cx="2138400" cy="57096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2EB7F20-B902-E649-1129-1827A07932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68537" y="3761025"/>
                  <a:ext cx="2174040" cy="60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4C770BA-0952-8F41-C77E-0445E6D7B71E}"/>
                    </a:ext>
                  </a:extLst>
                </p14:cNvPr>
                <p14:cNvContentPartPr/>
                <p14:nvPr/>
              </p14:nvContentPartPr>
              <p14:xfrm>
                <a:off x="8007217" y="3622785"/>
                <a:ext cx="276120" cy="3474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4C770BA-0952-8F41-C77E-0445E6D7B71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89217" y="3605145"/>
                  <a:ext cx="31176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D9E6683-6B3E-B2A3-857C-7153F419E7A4}"/>
              </a:ext>
            </a:extLst>
          </p:cNvPr>
          <p:cNvGrpSpPr/>
          <p:nvPr/>
        </p:nvGrpSpPr>
        <p:grpSpPr>
          <a:xfrm>
            <a:off x="5367697" y="6110385"/>
            <a:ext cx="2736720" cy="546120"/>
            <a:chOff x="5367697" y="6110385"/>
            <a:chExt cx="2736720" cy="54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1722A870-B2A0-52C0-8EB2-6126D98250E8}"/>
                    </a:ext>
                  </a:extLst>
                </p14:cNvPr>
                <p14:cNvContentPartPr/>
                <p14:nvPr/>
              </p14:nvContentPartPr>
              <p14:xfrm>
                <a:off x="5367697" y="6138825"/>
                <a:ext cx="2711160" cy="51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1722A870-B2A0-52C0-8EB2-6126D98250E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50057" y="6120825"/>
                  <a:ext cx="2746800" cy="55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997E84A8-7B5C-2896-CA3D-C6EA6CB6938A}"/>
                    </a:ext>
                  </a:extLst>
                </p14:cNvPr>
                <p14:cNvContentPartPr/>
                <p14:nvPr/>
              </p14:nvContentPartPr>
              <p14:xfrm>
                <a:off x="7912537" y="6110385"/>
                <a:ext cx="191880" cy="210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997E84A8-7B5C-2896-CA3D-C6EA6CB6938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894897" y="6092385"/>
                  <a:ext cx="227520" cy="24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23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DEA0-E6A3-A620-A0DB-F303CB3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21DD9-30BC-9E5D-3FDB-7B9FBDA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5" y="365125"/>
            <a:ext cx="3847404" cy="437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CC00C-FFB2-F9D4-B721-13D7E262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68"/>
          <a:stretch/>
        </p:blipFill>
        <p:spPr>
          <a:xfrm>
            <a:off x="586302" y="4935692"/>
            <a:ext cx="10767498" cy="1699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9BFA4D-4057-A27E-7ACE-B01FEBEBE11A}"/>
              </a:ext>
            </a:extLst>
          </p:cNvPr>
          <p:cNvGrpSpPr/>
          <p:nvPr/>
        </p:nvGrpSpPr>
        <p:grpSpPr>
          <a:xfrm>
            <a:off x="9217897" y="3699825"/>
            <a:ext cx="1522800" cy="1774800"/>
            <a:chOff x="9217897" y="3699825"/>
            <a:chExt cx="1522800" cy="17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14:cNvPr>
                <p14:cNvContentPartPr/>
                <p14:nvPr/>
              </p14:nvContentPartPr>
              <p14:xfrm>
                <a:off x="9217897" y="3699825"/>
                <a:ext cx="1327320" cy="1693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9897" y="3681825"/>
                  <a:ext cx="136296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14:cNvPr>
                <p14:cNvContentPartPr/>
                <p14:nvPr/>
              </p14:nvContentPartPr>
              <p14:xfrm>
                <a:off x="10348297" y="5283105"/>
                <a:ext cx="392400" cy="191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0297" y="5265105"/>
                  <a:ext cx="42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72BCEC-EBAB-39EA-F539-01805E9409F3}"/>
              </a:ext>
            </a:extLst>
          </p:cNvPr>
          <p:cNvGrpSpPr/>
          <p:nvPr/>
        </p:nvGrpSpPr>
        <p:grpSpPr>
          <a:xfrm>
            <a:off x="3536737" y="755025"/>
            <a:ext cx="3326040" cy="5159880"/>
            <a:chOff x="3536737" y="755025"/>
            <a:chExt cx="3326040" cy="51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14:cNvPr>
                <p14:cNvContentPartPr/>
                <p14:nvPr/>
              </p14:nvContentPartPr>
              <p14:xfrm>
                <a:off x="3631417" y="755025"/>
                <a:ext cx="2670840" cy="3982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3417" y="737025"/>
                  <a:ext cx="2706480" cy="40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14:cNvPr>
                <p14:cNvContentPartPr/>
                <p14:nvPr/>
              </p14:nvContentPartPr>
              <p14:xfrm>
                <a:off x="3536737" y="4589745"/>
                <a:ext cx="381960" cy="28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8737" y="4572105"/>
                  <a:ext cx="417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14:cNvPr>
                <p14:cNvContentPartPr/>
                <p14:nvPr/>
              </p14:nvContentPartPr>
              <p14:xfrm>
                <a:off x="6101377" y="3980985"/>
                <a:ext cx="761400" cy="171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3377" y="3963345"/>
                  <a:ext cx="79704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14:cNvPr>
                <p14:cNvContentPartPr/>
                <p14:nvPr/>
              </p14:nvContentPartPr>
              <p14:xfrm>
                <a:off x="6049537" y="5603865"/>
                <a:ext cx="105120" cy="31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1537" y="5586225"/>
                  <a:ext cx="140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14:cNvPr>
                <p14:cNvContentPartPr/>
                <p14:nvPr/>
              </p14:nvContentPartPr>
              <p14:xfrm>
                <a:off x="5972137" y="5665065"/>
                <a:ext cx="335880" cy="223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4137" y="5647425"/>
                  <a:ext cx="37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14:cNvPr>
                <p14:cNvContentPartPr/>
                <p14:nvPr/>
              </p14:nvContentPartPr>
              <p14:xfrm>
                <a:off x="4686217" y="2565825"/>
                <a:ext cx="1932120" cy="2903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8217" y="2547825"/>
                  <a:ext cx="1967760" cy="29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14:cNvPr>
                <p14:cNvContentPartPr/>
                <p14:nvPr/>
              </p14:nvContentPartPr>
              <p14:xfrm>
                <a:off x="4538977" y="5322345"/>
                <a:ext cx="402120" cy="265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1337" y="5304705"/>
                  <a:ext cx="43776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107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DDBA-6E5F-E23E-2C93-38AB8E3B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Footer.html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6E34D-CF23-3DAC-5DE6-0948427C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3" y="1673807"/>
            <a:ext cx="3551463" cy="4171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4616F-D58F-7107-5BF3-420BD62D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7" t="74309" r="4521"/>
          <a:stretch/>
        </p:blipFill>
        <p:spPr>
          <a:xfrm>
            <a:off x="5241073" y="907625"/>
            <a:ext cx="5084956" cy="50427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96159E-334F-C98A-78D5-104ADF131C09}"/>
              </a:ext>
            </a:extLst>
          </p:cNvPr>
          <p:cNvGrpSpPr/>
          <p:nvPr/>
        </p:nvGrpSpPr>
        <p:grpSpPr>
          <a:xfrm>
            <a:off x="2407057" y="1180185"/>
            <a:ext cx="3408120" cy="1086840"/>
            <a:chOff x="2407057" y="1180185"/>
            <a:chExt cx="3408120" cy="10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14:cNvPr>
                <p14:cNvContentPartPr/>
                <p14:nvPr/>
              </p14:nvContentPartPr>
              <p14:xfrm>
                <a:off x="2407057" y="1311945"/>
                <a:ext cx="3408120" cy="955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9057" y="1293945"/>
                  <a:ext cx="34437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14:cNvPr>
                <p14:cNvContentPartPr/>
                <p14:nvPr/>
              </p14:nvContentPartPr>
              <p14:xfrm>
                <a:off x="5493337" y="1180185"/>
                <a:ext cx="245880" cy="29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5337" y="1162185"/>
                  <a:ext cx="28152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9A4916-4900-299C-E9C4-ABED9EB293DE}"/>
              </a:ext>
            </a:extLst>
          </p:cNvPr>
          <p:cNvGrpSpPr/>
          <p:nvPr/>
        </p:nvGrpSpPr>
        <p:grpSpPr>
          <a:xfrm>
            <a:off x="4257817" y="2726025"/>
            <a:ext cx="1247040" cy="496080"/>
            <a:chOff x="4257817" y="2726025"/>
            <a:chExt cx="12470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14:cNvPr>
                <p14:cNvContentPartPr/>
                <p14:nvPr/>
              </p14:nvContentPartPr>
              <p14:xfrm>
                <a:off x="4257817" y="2835105"/>
                <a:ext cx="1196280" cy="38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0177" y="2817465"/>
                  <a:ext cx="1231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14:cNvPr>
                <p14:cNvContentPartPr/>
                <p14:nvPr/>
              </p14:nvContentPartPr>
              <p14:xfrm>
                <a:off x="5247097" y="2726025"/>
                <a:ext cx="257760" cy="32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9457" y="2708025"/>
                  <a:ext cx="2934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89C2A0-2EFA-6399-B51E-F50F25826402}"/>
              </a:ext>
            </a:extLst>
          </p:cNvPr>
          <p:cNvGrpSpPr/>
          <p:nvPr/>
        </p:nvGrpSpPr>
        <p:grpSpPr>
          <a:xfrm>
            <a:off x="4202017" y="3796305"/>
            <a:ext cx="1113840" cy="302760"/>
            <a:chOff x="4202017" y="3796305"/>
            <a:chExt cx="1113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14:cNvPr>
                <p14:cNvContentPartPr/>
                <p14:nvPr/>
              </p14:nvContentPartPr>
              <p14:xfrm>
                <a:off x="4202017" y="3891705"/>
                <a:ext cx="1091880" cy="19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4377" y="3874065"/>
                  <a:ext cx="1127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14:cNvPr>
                <p14:cNvContentPartPr/>
                <p14:nvPr/>
              </p14:nvContentPartPr>
              <p14:xfrm>
                <a:off x="5025337" y="3796305"/>
                <a:ext cx="290520" cy="302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7697" y="3778305"/>
                  <a:ext cx="3261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89F31F-BA6F-B277-8DA4-2657BE478FC1}"/>
              </a:ext>
            </a:extLst>
          </p:cNvPr>
          <p:cNvGrpSpPr/>
          <p:nvPr/>
        </p:nvGrpSpPr>
        <p:grpSpPr>
          <a:xfrm>
            <a:off x="3229657" y="4544025"/>
            <a:ext cx="1881720" cy="253440"/>
            <a:chOff x="3229657" y="4544025"/>
            <a:chExt cx="18817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14:cNvPr>
                <p14:cNvContentPartPr/>
                <p14:nvPr/>
              </p14:nvContentPartPr>
              <p14:xfrm>
                <a:off x="3229657" y="4544025"/>
                <a:ext cx="1815840" cy="172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017" y="4526025"/>
                  <a:ext cx="18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14:cNvPr>
                <p14:cNvContentPartPr/>
                <p14:nvPr/>
              </p14:nvContentPartPr>
              <p14:xfrm>
                <a:off x="4868737" y="4551945"/>
                <a:ext cx="242640" cy="245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1097" y="4533945"/>
                  <a:ext cx="2782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87346D-7523-19B3-B461-58CCB108636B}"/>
              </a:ext>
            </a:extLst>
          </p:cNvPr>
          <p:cNvGrpSpPr/>
          <p:nvPr/>
        </p:nvGrpSpPr>
        <p:grpSpPr>
          <a:xfrm>
            <a:off x="3322537" y="5154225"/>
            <a:ext cx="3314880" cy="1000080"/>
            <a:chOff x="3322537" y="5154225"/>
            <a:chExt cx="33148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14:cNvPr>
                <p14:cNvContentPartPr/>
                <p14:nvPr/>
              </p14:nvContentPartPr>
              <p14:xfrm>
                <a:off x="3322537" y="5154225"/>
                <a:ext cx="1832760" cy="31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04897" y="5136225"/>
                  <a:ext cx="1868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14:cNvPr>
                <p14:cNvContentPartPr/>
                <p14:nvPr/>
              </p14:nvContentPartPr>
              <p14:xfrm>
                <a:off x="4954777" y="5298945"/>
                <a:ext cx="244080" cy="217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7137" y="5280945"/>
                  <a:ext cx="279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14:cNvPr>
                <p14:cNvContentPartPr/>
                <p14:nvPr/>
              </p14:nvContentPartPr>
              <p14:xfrm>
                <a:off x="3875497" y="5600265"/>
                <a:ext cx="2687760" cy="51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7857" y="5582265"/>
                  <a:ext cx="2723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14:cNvPr>
                <p14:cNvContentPartPr/>
                <p14:nvPr/>
              </p14:nvContentPartPr>
              <p14:xfrm>
                <a:off x="6406657" y="5939385"/>
                <a:ext cx="230760" cy="214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8657" y="5921745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9777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D625-AA41-3F6B-EEBC-63E7B8EE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구현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3F2A-CE44-60FF-44EB-862EBB1D1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654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4D-5795-A9D3-B364-66F827C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764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6C3C-CC67-5B2D-3402-084FC9A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75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D8D1-CB5C-D98B-D809-496A63F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2DBF0-C318-3F6F-9957-DFDC8995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800" dirty="0"/>
              <a:t>레이아웃 분석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DOM </a:t>
            </a:r>
            <a:r>
              <a:rPr lang="ko-KR" altLang="en-US" sz="2800" dirty="0"/>
              <a:t>구조 설정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ko-KR" altLang="en-US" sz="2800" dirty="0"/>
              <a:t>구현 결과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7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C45C-84F8-F57A-BA99-433DB4BB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743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1800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B4AA-2925-A7C8-D8B8-910D11F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Api </a:t>
            </a:r>
            <a:r>
              <a:rPr lang="ko-KR" altLang="en-US" dirty="0"/>
              <a:t>명세서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9FEDD-87C8-9E5F-5F55-7FDFC9C6B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421014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A1866-7BE6-384F-57DE-38537DA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993E0-FE0F-521D-75B6-5323557E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Old navy </a:t>
            </a:r>
            <a:r>
              <a:rPr lang="ko-KR" altLang="en-US" dirty="0"/>
              <a:t>웹사이트의 상품의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가격 등을 포함한 데이터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468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B7115B-4E06-C4A1-FA0D-1B5FF8B4A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794584"/>
              </p:ext>
            </p:extLst>
          </p:nvPr>
        </p:nvGraphicFramePr>
        <p:xfrm>
          <a:off x="990599" y="4102920"/>
          <a:ext cx="10515600" cy="24892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752457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272568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900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1342296"/>
                    </a:ext>
                  </a:extLst>
                </a:gridCol>
              </a:tblGrid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4387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검색 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40108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page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전 페이지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O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73619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상품 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O (item.html)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60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파라미터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990600" y="1510446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헤더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98104"/>
              </p:ext>
            </p:extLst>
          </p:nvPr>
        </p:nvGraphicFramePr>
        <p:xfrm>
          <a:off x="990599" y="1953797"/>
          <a:ext cx="8127999" cy="11908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Authorization</a:t>
                      </a:r>
                      <a:r>
                        <a:rPr lang="ko-KR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인증방식</a:t>
                      </a:r>
                      <a:r>
                        <a:rPr lang="en-US" altLang="ko-KR" sz="2400" dirty="0"/>
                        <a:t>: </a:t>
                      </a:r>
                      <a:r>
                        <a:rPr lang="en-US" altLang="ko-KR" sz="2400" dirty="0" err="1"/>
                        <a:t>api</a:t>
                      </a:r>
                      <a:r>
                        <a:rPr lang="en-US" altLang="ko-KR" sz="2400" dirty="0"/>
                        <a:t> </a:t>
                      </a:r>
                      <a:r>
                        <a:rPr lang="ko-KR" altLang="en-US" sz="24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53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본문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9508"/>
              </p:ext>
            </p:extLst>
          </p:nvPr>
        </p:nvGraphicFramePr>
        <p:xfrm>
          <a:off x="990599" y="1300987"/>
          <a:ext cx="9933039" cy="5178474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67770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partOne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partTwo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footerGlider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partFirst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partSecond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partThird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partDul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  <a:tr h="5625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partCat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735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1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383676" y="753112"/>
            <a:ext cx="707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응답 본문 이름 각각 따로 정리하기 많아서 한꺼번에 만들었습니다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같은 이름은 같은 의미입니다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98655"/>
              </p:ext>
            </p:extLst>
          </p:nvPr>
        </p:nvGraphicFramePr>
        <p:xfrm>
          <a:off x="990599" y="1300986"/>
          <a:ext cx="9933039" cy="50837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746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Img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Alt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Title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Button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price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C9D0-CD36-0081-CC70-12798DC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6568-6EA2-BE0C-6820-EA2760EFEFB3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오류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815346-2AC1-042F-C8EB-B8A6E3BFB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71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'404’:</a:t>
            </a:r>
          </a:p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  description: User not found</a:t>
            </a:r>
          </a:p>
        </p:txBody>
      </p:sp>
    </p:spTree>
    <p:extLst>
      <p:ext uri="{BB962C8B-B14F-4D97-AF65-F5344CB8AC3E}">
        <p14:creationId xmlns:p14="http://schemas.microsoft.com/office/powerpoint/2010/main" val="4294607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Curl –v –G GET “http://http://localhost:3001/partOne \</a:t>
            </a:r>
          </a:p>
          <a:p>
            <a:pPr marL="0" indent="0">
              <a:buNone/>
            </a:pPr>
            <a:r>
              <a:rPr lang="en-US" altLang="ko-KR" dirty="0"/>
              <a:t>--data-</a:t>
            </a:r>
            <a:r>
              <a:rPr lang="en-US" altLang="ko-KR" dirty="0" err="1"/>
              <a:t>urlencode</a:t>
            </a:r>
            <a:r>
              <a:rPr lang="en-US" altLang="ko-KR" dirty="0"/>
              <a:t> “select=boys” \</a:t>
            </a:r>
          </a:p>
          <a:p>
            <a:pPr marL="0" indent="0">
              <a:buNone/>
            </a:pPr>
            <a:r>
              <a:rPr lang="en-US" altLang="ko-KR" dirty="0"/>
              <a:t>-H “”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html?select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={select}: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(Query Parameters used)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334389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partOne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"id": 101,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"./assets/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one.png",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"alt": "part-one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    "title": "cc’ing Polished Pixie Skinny and Taylor Trouser, your do-it-all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faves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"button1": "SHOP PIXIE PANTS", "button2": "SHOP TAYLOR TROUSERS"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},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… ] 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620966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9F18C-F713-62BE-6BF8-02221C74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레이아웃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1521-A2D5-3FF3-CFFB-CCF3F24E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Html</a:t>
            </a:r>
            <a:r>
              <a:rPr lang="ko-KR" altLang="en-US" dirty="0"/>
              <a:t> 페이지 설명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각 페이지 구조</a:t>
            </a:r>
          </a:p>
        </p:txBody>
      </p:sp>
    </p:spTree>
    <p:extLst>
      <p:ext uri="{BB962C8B-B14F-4D97-AF65-F5344CB8AC3E}">
        <p14:creationId xmlns:p14="http://schemas.microsoft.com/office/powerpoint/2010/main" val="100758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908AE-6064-98E1-B6A0-01FF43DC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소요 시간 및 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6D900-07B2-8C34-44C8-FDDBA162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소요시간</a:t>
            </a:r>
            <a:endParaRPr lang="en-US" altLang="ko-KR" dirty="0"/>
          </a:p>
          <a:p>
            <a:r>
              <a:rPr lang="ko-KR" altLang="en-US" dirty="0"/>
              <a:t>후기</a:t>
            </a:r>
            <a:endParaRPr lang="en-US" altLang="ko-KR" dirty="0"/>
          </a:p>
          <a:p>
            <a:pPr lvl="1"/>
            <a:r>
              <a:rPr lang="ko-KR" altLang="en-US" dirty="0"/>
              <a:t>복잡하다</a:t>
            </a:r>
            <a:r>
              <a:rPr lang="en-US" altLang="ko-KR" dirty="0"/>
              <a:t>. Api </a:t>
            </a:r>
            <a:r>
              <a:rPr lang="ko-KR" altLang="en-US" dirty="0"/>
              <a:t>연결도 간단한데 </a:t>
            </a:r>
            <a:r>
              <a:rPr lang="en-US" altLang="ko-KR" dirty="0"/>
              <a:t>?</a:t>
            </a:r>
            <a:r>
              <a:rPr lang="ko-KR" altLang="en-US" dirty="0"/>
              <a:t>를 </a:t>
            </a:r>
            <a:r>
              <a:rPr lang="en-US" altLang="ko-KR" dirty="0"/>
              <a:t>/</a:t>
            </a:r>
            <a:r>
              <a:rPr lang="ko-KR" altLang="en-US" dirty="0"/>
              <a:t>로 써서 한참 </a:t>
            </a:r>
            <a:r>
              <a:rPr lang="ko-KR" altLang="en-US" dirty="0" err="1"/>
              <a:t>해맸다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592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8DE5-A5FC-ED04-BA92-798F8C35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7C6A-C56C-EB17-703D-D2B7D46E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List.html (header nav</a:t>
            </a:r>
            <a:r>
              <a:rPr lang="ko-KR" altLang="en-US" dirty="0"/>
              <a:t>에 있는 링크와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Category.html (list.html</a:t>
            </a:r>
            <a:r>
              <a:rPr lang="ko-KR" altLang="en-US" dirty="0"/>
              <a:t>에서 버튼 누르면 들어가는 아이템 나열된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Item.html (</a:t>
            </a:r>
            <a:r>
              <a:rPr lang="ko-KR" altLang="en-US" dirty="0"/>
              <a:t>세부 정보 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Header.html (</a:t>
            </a:r>
            <a:r>
              <a:rPr lang="ko-KR" altLang="en-US" dirty="0"/>
              <a:t>모든 페이지의 고정 헤더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Footer.html (</a:t>
            </a:r>
            <a:r>
              <a:rPr lang="ko-KR" altLang="en-US" dirty="0"/>
              <a:t>모든 페이지의 고정 </a:t>
            </a:r>
            <a:r>
              <a:rPr lang="ko-KR" altLang="en-US" dirty="0" err="1"/>
              <a:t>푸터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32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D2F44-F8FE-BE4A-C416-A9349BE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05517" cy="1325563"/>
          </a:xfrm>
        </p:spPr>
        <p:txBody>
          <a:bodyPr/>
          <a:lstStyle/>
          <a:p>
            <a:r>
              <a:rPr lang="ko-KR" altLang="en-US" dirty="0"/>
              <a:t>연결된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 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D0DE9-139C-0C16-2EAC-36F0D19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184355"/>
            <a:ext cx="5191432" cy="64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34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2D61-144A-494A-1964-D1FF423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" y="22377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B3DD-E6BB-793A-815E-F9B26E13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3"/>
          <a:stretch/>
        </p:blipFill>
        <p:spPr>
          <a:xfrm>
            <a:off x="838199" y="1690688"/>
            <a:ext cx="2785097" cy="2468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9AE7B-C885-D225-4D91-7E08A8E5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4109397" y="462115"/>
            <a:ext cx="2618191" cy="627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40384-93F4-A8BB-F3B7-6455D4E2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8"/>
          <a:stretch/>
        </p:blipFill>
        <p:spPr>
          <a:xfrm>
            <a:off x="7083272" y="365125"/>
            <a:ext cx="2872697" cy="6369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14:cNvPr>
              <p14:cNvContentPartPr/>
              <p14:nvPr/>
            </p14:nvContentPartPr>
            <p14:xfrm>
              <a:off x="3073295" y="5074528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175" y="50684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14:cNvPr>
              <p14:cNvContentPartPr/>
              <p14:nvPr/>
            </p14:nvContentPartPr>
            <p14:xfrm>
              <a:off x="723575" y="1581448"/>
              <a:ext cx="3002400" cy="54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35" y="1563448"/>
                <a:ext cx="303804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49E258B-038B-FFBF-0EB9-DD8294A6B828}"/>
              </a:ext>
            </a:extLst>
          </p:cNvPr>
          <p:cNvGrpSpPr/>
          <p:nvPr/>
        </p:nvGrpSpPr>
        <p:grpSpPr>
          <a:xfrm>
            <a:off x="401375" y="180094"/>
            <a:ext cx="11300550" cy="6687360"/>
            <a:chOff x="401375" y="180094"/>
            <a:chExt cx="11300550" cy="66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14:cNvPr>
                <p14:cNvContentPartPr/>
                <p14:nvPr/>
              </p14:nvContentPartPr>
              <p14:xfrm>
                <a:off x="460055" y="1348168"/>
                <a:ext cx="82440" cy="136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055" y="133052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14:cNvPr>
                <p14:cNvContentPartPr/>
                <p14:nvPr/>
              </p14:nvContentPartPr>
              <p14:xfrm>
                <a:off x="551855" y="1339888"/>
                <a:ext cx="15516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855" y="1321888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14:cNvPr>
                <p14:cNvContentPartPr/>
                <p14:nvPr/>
              </p14:nvContentPartPr>
              <p14:xfrm>
                <a:off x="726815" y="1306768"/>
                <a:ext cx="165600" cy="14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75" y="1289128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14:cNvPr>
                <p14:cNvContentPartPr/>
                <p14:nvPr/>
              </p14:nvContentPartPr>
              <p14:xfrm>
                <a:off x="934175" y="1213888"/>
                <a:ext cx="11808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35" y="1195888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14:cNvPr>
                <p14:cNvContentPartPr/>
                <p14:nvPr/>
              </p14:nvContentPartPr>
              <p14:xfrm>
                <a:off x="1064135" y="1304608"/>
                <a:ext cx="156960" cy="151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5" y="128696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14:cNvPr>
                <p14:cNvContentPartPr/>
                <p14:nvPr/>
              </p14:nvContentPartPr>
              <p14:xfrm>
                <a:off x="1245215" y="1314688"/>
                <a:ext cx="130680" cy="117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7215" y="1296688"/>
                  <a:ext cx="166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14:cNvPr>
                <p14:cNvContentPartPr/>
                <p14:nvPr/>
              </p14:nvContentPartPr>
              <p14:xfrm>
                <a:off x="401375" y="1246288"/>
                <a:ext cx="61200" cy="264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735" y="1228648"/>
                  <a:ext cx="96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14:cNvPr>
                <p14:cNvContentPartPr/>
                <p14:nvPr/>
              </p14:nvContentPartPr>
              <p14:xfrm>
                <a:off x="449615" y="1402528"/>
                <a:ext cx="31320" cy="9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15" y="1384888"/>
                  <a:ext cx="6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14:cNvPr>
                <p14:cNvContentPartPr/>
                <p14:nvPr/>
              </p14:nvContentPartPr>
              <p14:xfrm>
                <a:off x="470855" y="1355728"/>
                <a:ext cx="26280" cy="6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55" y="1338088"/>
                  <a:ext cx="61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E047735-4015-EC2F-9A1A-8E492DBD0ED6}"/>
                    </a:ext>
                  </a:extLst>
                </p14:cNvPr>
                <p14:cNvContentPartPr/>
                <p14:nvPr/>
              </p14:nvContentPartPr>
              <p14:xfrm>
                <a:off x="726815" y="2081128"/>
                <a:ext cx="2855160" cy="2018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E047735-4015-EC2F-9A1A-8E492DBD0E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8815" y="2063128"/>
                  <a:ext cx="2890800" cy="20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2CD7D05-C940-402E-79B6-A773413CEE6D}"/>
                    </a:ext>
                  </a:extLst>
                </p14:cNvPr>
                <p14:cNvContentPartPr/>
                <p14:nvPr/>
              </p14:nvContentPartPr>
              <p14:xfrm>
                <a:off x="3585575" y="2046568"/>
                <a:ext cx="103680" cy="1863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2CD7D05-C940-402E-79B6-A773413CEE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7935" y="2028928"/>
                  <a:ext cx="139320" cy="18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A593098-BD99-D950-8023-0046342FF9B1}"/>
                    </a:ext>
                  </a:extLst>
                </p14:cNvPr>
                <p14:cNvContentPartPr/>
                <p14:nvPr/>
              </p14:nvContentPartPr>
              <p14:xfrm>
                <a:off x="1206335" y="4290088"/>
                <a:ext cx="60840" cy="2214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A593098-BD99-D950-8023-0046342FF9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8695" y="4272448"/>
                  <a:ext cx="96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1252739-6418-701F-85EF-383B07C0973D}"/>
                    </a:ext>
                  </a:extLst>
                </p14:cNvPr>
                <p14:cNvContentPartPr/>
                <p14:nvPr/>
              </p14:nvContentPartPr>
              <p14:xfrm>
                <a:off x="1227935" y="4245088"/>
                <a:ext cx="108360" cy="120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1252739-6418-701F-85EF-383B07C097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295" y="4227088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C187182-B035-72F5-286C-3EF2870DB578}"/>
                    </a:ext>
                  </a:extLst>
                </p14:cNvPr>
                <p14:cNvContentPartPr/>
                <p14:nvPr/>
              </p14:nvContentPartPr>
              <p14:xfrm>
                <a:off x="1339895" y="4247248"/>
                <a:ext cx="142560" cy="147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C187182-B035-72F5-286C-3EF2870DB5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21895" y="4229248"/>
                  <a:ext cx="17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6A5B979-631D-6A72-4CCC-5CEBB3D76F2E}"/>
                    </a:ext>
                  </a:extLst>
                </p14:cNvPr>
                <p14:cNvContentPartPr/>
                <p14:nvPr/>
              </p14:nvContentPartPr>
              <p14:xfrm>
                <a:off x="1469495" y="4248688"/>
                <a:ext cx="104760" cy="120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6A5B979-631D-6A72-4CCC-5CEBB3D76F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51855" y="4230688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B3A97F5-3CCC-6072-E681-BA75CA05B3C5}"/>
                    </a:ext>
                  </a:extLst>
                </p14:cNvPr>
                <p14:cNvContentPartPr/>
                <p14:nvPr/>
              </p14:nvContentPartPr>
              <p14:xfrm>
                <a:off x="1567415" y="4161568"/>
                <a:ext cx="165240" cy="245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B3A97F5-3CCC-6072-E681-BA75CA05B3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49775" y="4143568"/>
                  <a:ext cx="20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089D2D9-C1EB-3B4E-FF35-5AC14A0CAD57}"/>
                    </a:ext>
                  </a:extLst>
                </p14:cNvPr>
                <p14:cNvContentPartPr/>
                <p14:nvPr/>
              </p14:nvContentPartPr>
              <p14:xfrm>
                <a:off x="1806815" y="4236088"/>
                <a:ext cx="129240" cy="24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089D2D9-C1EB-3B4E-FF35-5AC14A0CAD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9175" y="4218448"/>
                  <a:ext cx="16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8077CE3-EC11-18FF-C829-CBE21C2A542F}"/>
                    </a:ext>
                  </a:extLst>
                </p14:cNvPr>
                <p14:cNvContentPartPr/>
                <p14:nvPr/>
              </p14:nvContentPartPr>
              <p14:xfrm>
                <a:off x="1976735" y="4156888"/>
                <a:ext cx="183240" cy="202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8077CE3-EC11-18FF-C829-CBE21C2A54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59095" y="4138888"/>
                  <a:ext cx="21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C51CA1-EE18-7043-051E-C97A82C04EC0}"/>
                    </a:ext>
                  </a:extLst>
                </p14:cNvPr>
                <p14:cNvContentPartPr/>
                <p14:nvPr/>
              </p14:nvContentPartPr>
              <p14:xfrm>
                <a:off x="2169695" y="4173808"/>
                <a:ext cx="167040" cy="1634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C51CA1-EE18-7043-051E-C97A82C04E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1695" y="4155808"/>
                  <a:ext cx="202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59E928E-3BFE-2DBE-CD3F-F3058F004EBA}"/>
                    </a:ext>
                  </a:extLst>
                </p14:cNvPr>
                <p14:cNvContentPartPr/>
                <p14:nvPr/>
              </p14:nvContentPartPr>
              <p14:xfrm>
                <a:off x="2329535" y="4150048"/>
                <a:ext cx="165600" cy="181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59E928E-3BFE-2DBE-CD3F-F3058F004E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11895" y="4132048"/>
                  <a:ext cx="201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5E52F76-C052-0546-1EED-C93CBC54A2B6}"/>
                    </a:ext>
                  </a:extLst>
                </p14:cNvPr>
                <p14:cNvContentPartPr/>
                <p14:nvPr/>
              </p14:nvContentPartPr>
              <p14:xfrm>
                <a:off x="2475335" y="4132768"/>
                <a:ext cx="136440" cy="180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5E52F76-C052-0546-1EED-C93CBC54A2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7335" y="4114768"/>
                  <a:ext cx="172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14:cNvPr>
                <p14:cNvContentPartPr/>
                <p14:nvPr/>
              </p14:nvContentPartPr>
              <p14:xfrm>
                <a:off x="3984965" y="474574"/>
                <a:ext cx="208080" cy="6238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325" y="456574"/>
                  <a:ext cx="243720" cy="62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14:cNvPr>
                <p14:cNvContentPartPr/>
                <p14:nvPr/>
              </p14:nvContentPartPr>
              <p14:xfrm>
                <a:off x="4043645" y="465934"/>
                <a:ext cx="2783160" cy="600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5645" y="447934"/>
                  <a:ext cx="2818800" cy="60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14:cNvPr>
                <p14:cNvContentPartPr/>
                <p14:nvPr/>
              </p14:nvContentPartPr>
              <p14:xfrm>
                <a:off x="4263605" y="6434734"/>
                <a:ext cx="2539440" cy="338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5965" y="6417094"/>
                  <a:ext cx="2575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33863BC-C99B-2136-84A2-E36A8226C712}"/>
                    </a:ext>
                  </a:extLst>
                </p14:cNvPr>
                <p14:cNvContentPartPr/>
                <p14:nvPr/>
              </p14:nvContentPartPr>
              <p14:xfrm>
                <a:off x="4505165" y="284134"/>
                <a:ext cx="11880" cy="358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33863BC-C99B-2136-84A2-E36A8226C7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87165" y="266494"/>
                  <a:ext cx="47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690BC97-470B-5F61-CB60-2065DF6E93A3}"/>
                    </a:ext>
                  </a:extLst>
                </p14:cNvPr>
                <p14:cNvContentPartPr/>
                <p14:nvPr/>
              </p14:nvContentPartPr>
              <p14:xfrm>
                <a:off x="4532525" y="267934"/>
                <a:ext cx="132480" cy="173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690BC97-470B-5F61-CB60-2065DF6E93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14885" y="249934"/>
                  <a:ext cx="16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31A3D57-0D8A-0620-17E9-4CF07539440E}"/>
                    </a:ext>
                  </a:extLst>
                </p14:cNvPr>
                <p14:cNvContentPartPr/>
                <p14:nvPr/>
              </p14:nvContentPartPr>
              <p14:xfrm>
                <a:off x="4519925" y="278734"/>
                <a:ext cx="110520" cy="165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31A3D57-0D8A-0620-17E9-4CF0753944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1925" y="260734"/>
                  <a:ext cx="146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5792B16-45C7-DAAC-424B-D7C3F3A884F6}"/>
                    </a:ext>
                  </a:extLst>
                </p14:cNvPr>
                <p14:cNvContentPartPr/>
                <p14:nvPr/>
              </p14:nvContentPartPr>
              <p14:xfrm>
                <a:off x="4691645" y="267934"/>
                <a:ext cx="169200" cy="1537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5792B16-45C7-DAAC-424B-D7C3F3A884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74005" y="249934"/>
                  <a:ext cx="20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736EB4F-C658-0D02-4723-34C1F5A46CF3}"/>
                    </a:ext>
                  </a:extLst>
                </p14:cNvPr>
                <p14:cNvContentPartPr/>
                <p14:nvPr/>
              </p14:nvContentPartPr>
              <p14:xfrm>
                <a:off x="4865165" y="262534"/>
                <a:ext cx="132480" cy="144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736EB4F-C658-0D02-4723-34C1F5A46C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7165" y="244534"/>
                  <a:ext cx="16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39B3000-2D57-2D58-BCD4-D85B3E586695}"/>
                    </a:ext>
                  </a:extLst>
                </p14:cNvPr>
                <p14:cNvContentPartPr/>
                <p14:nvPr/>
              </p14:nvContentPartPr>
              <p14:xfrm>
                <a:off x="5005565" y="180094"/>
                <a:ext cx="142560" cy="257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39B3000-2D57-2D58-BCD4-D85B3E5866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7565" y="162094"/>
                  <a:ext cx="178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A9BC667-C62A-1A9F-AFD0-9A22220F886D}"/>
                    </a:ext>
                  </a:extLst>
                </p14:cNvPr>
                <p14:cNvContentPartPr/>
                <p14:nvPr/>
              </p14:nvContentPartPr>
              <p14:xfrm>
                <a:off x="5220125" y="293134"/>
                <a:ext cx="154080" cy="36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A9BC667-C62A-1A9F-AFD0-9A22220F88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02485" y="275134"/>
                  <a:ext cx="189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3CF133C-6D65-4E95-DD7F-E1AAFFA7E2E2}"/>
                    </a:ext>
                  </a:extLst>
                </p14:cNvPr>
                <p14:cNvContentPartPr/>
                <p14:nvPr/>
              </p14:nvContentPartPr>
              <p14:xfrm>
                <a:off x="5456645" y="253894"/>
                <a:ext cx="102600" cy="1630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3CF133C-6D65-4E95-DD7F-E1AAFFA7E2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9005" y="236254"/>
                  <a:ext cx="138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D655E6E-6888-94AB-8A0C-A385135C3A3D}"/>
                    </a:ext>
                  </a:extLst>
                </p14:cNvPr>
                <p14:cNvContentPartPr/>
                <p14:nvPr/>
              </p14:nvContentPartPr>
              <p14:xfrm>
                <a:off x="5634125" y="211054"/>
                <a:ext cx="128520" cy="167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D655E6E-6888-94AB-8A0C-A385135C3A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16485" y="193054"/>
                  <a:ext cx="164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32BB003-37E7-9BCD-D94C-D609A0BDD420}"/>
                    </a:ext>
                  </a:extLst>
                </p14:cNvPr>
                <p14:cNvContentPartPr/>
                <p14:nvPr/>
              </p14:nvContentPartPr>
              <p14:xfrm>
                <a:off x="5804405" y="225454"/>
                <a:ext cx="171000" cy="172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32BB003-37E7-9BCD-D94C-D609A0BDD4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86765" y="207814"/>
                  <a:ext cx="2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14:cNvPr>
                <p14:cNvContentPartPr/>
                <p14:nvPr/>
              </p14:nvContentPartPr>
              <p14:xfrm>
                <a:off x="7079165" y="3870094"/>
                <a:ext cx="2767680" cy="102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1525" y="3852454"/>
                  <a:ext cx="28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14:cNvPr>
                <p14:cNvContentPartPr/>
                <p14:nvPr/>
              </p14:nvContentPartPr>
              <p14:xfrm>
                <a:off x="7034525" y="450454"/>
                <a:ext cx="77760" cy="3494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885" y="432814"/>
                  <a:ext cx="113400" cy="35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14:cNvPr>
                <p14:cNvContentPartPr/>
                <p14:nvPr/>
              </p14:nvContentPartPr>
              <p14:xfrm>
                <a:off x="6985205" y="296014"/>
                <a:ext cx="3220200" cy="1393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7205" y="278374"/>
                  <a:ext cx="325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14:cNvPr>
                <p14:cNvContentPartPr/>
                <p14:nvPr/>
              </p14:nvContentPartPr>
              <p14:xfrm>
                <a:off x="9793565" y="355054"/>
                <a:ext cx="325080" cy="3569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5925" y="337414"/>
                  <a:ext cx="360720" cy="36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14:cNvPr>
                <p14:cNvContentPartPr/>
                <p14:nvPr/>
              </p14:nvContentPartPr>
              <p14:xfrm>
                <a:off x="10254725" y="1439374"/>
                <a:ext cx="36720" cy="361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7085" y="1421734"/>
                  <a:ext cx="72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14:cNvPr>
                <p14:cNvContentPartPr/>
                <p14:nvPr/>
              </p14:nvContentPartPr>
              <p14:xfrm>
                <a:off x="10251845" y="1462774"/>
                <a:ext cx="13644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845" y="144513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14:cNvPr>
                <p14:cNvContentPartPr/>
                <p14:nvPr/>
              </p14:nvContentPartPr>
              <p14:xfrm>
                <a:off x="10395125" y="1447294"/>
                <a:ext cx="15552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7485" y="1429654"/>
                  <a:ext cx="191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14:cNvPr>
                <p14:cNvContentPartPr/>
                <p14:nvPr/>
              </p14:nvContentPartPr>
              <p14:xfrm>
                <a:off x="10588805" y="1442254"/>
                <a:ext cx="106200" cy="168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70805" y="1424254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14:cNvPr>
                <p14:cNvContentPartPr/>
                <p14:nvPr/>
              </p14:nvContentPartPr>
              <p14:xfrm>
                <a:off x="10666205" y="1354414"/>
                <a:ext cx="191160" cy="270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8565" y="1336774"/>
                  <a:ext cx="226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14:cNvPr>
                <p14:cNvContentPartPr/>
                <p14:nvPr/>
              </p14:nvContentPartPr>
              <p14:xfrm>
                <a:off x="10957445" y="1459894"/>
                <a:ext cx="138960" cy="24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9445" y="1441894"/>
                  <a:ext cx="17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14:cNvPr>
                <p14:cNvContentPartPr/>
                <p14:nvPr/>
              </p14:nvContentPartPr>
              <p14:xfrm>
                <a:off x="11197925" y="1337494"/>
                <a:ext cx="38880" cy="248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79925" y="1319854"/>
                  <a:ext cx="7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14:cNvPr>
                <p14:cNvContentPartPr/>
                <p14:nvPr/>
              </p14:nvContentPartPr>
              <p14:xfrm>
                <a:off x="11138165" y="1399414"/>
                <a:ext cx="371520" cy="157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0165" y="1381414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14:cNvPr>
                <p14:cNvContentPartPr/>
                <p14:nvPr/>
              </p14:nvContentPartPr>
              <p14:xfrm>
                <a:off x="11578445" y="1378534"/>
                <a:ext cx="123480" cy="211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0805" y="1360534"/>
                  <a:ext cx="159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14:cNvPr>
                <p14:cNvContentPartPr/>
                <p14:nvPr/>
              </p14:nvContentPartPr>
              <p14:xfrm>
                <a:off x="7032365" y="3953974"/>
                <a:ext cx="126360" cy="27694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4365" y="3936334"/>
                  <a:ext cx="162000" cy="28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14:cNvPr>
                <p14:cNvContentPartPr/>
                <p14:nvPr/>
              </p14:nvContentPartPr>
              <p14:xfrm>
                <a:off x="6983405" y="3881614"/>
                <a:ext cx="2990160" cy="248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5765" y="3863974"/>
                  <a:ext cx="302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14:cNvPr>
                <p14:cNvContentPartPr/>
                <p14:nvPr/>
              </p14:nvContentPartPr>
              <p14:xfrm>
                <a:off x="9939725" y="3978094"/>
                <a:ext cx="11880" cy="2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22085" y="3960094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14:cNvPr>
                <p14:cNvContentPartPr/>
                <p14:nvPr/>
              </p14:nvContentPartPr>
              <p14:xfrm>
                <a:off x="9897965" y="3918334"/>
                <a:ext cx="264240" cy="2622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0325" y="3900694"/>
                  <a:ext cx="299880" cy="26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14:cNvPr>
                <p14:cNvContentPartPr/>
                <p14:nvPr/>
              </p14:nvContentPartPr>
              <p14:xfrm>
                <a:off x="7111565" y="6487294"/>
                <a:ext cx="2888280" cy="38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3925" y="6469654"/>
                  <a:ext cx="292392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AA5F56-2C1C-B5A8-9166-9DFECF58365B}"/>
              </a:ext>
            </a:extLst>
          </p:cNvPr>
          <p:cNvGrpSpPr/>
          <p:nvPr/>
        </p:nvGrpSpPr>
        <p:grpSpPr>
          <a:xfrm>
            <a:off x="10261565" y="4210153"/>
            <a:ext cx="1070280" cy="360360"/>
            <a:chOff x="10261565" y="4210153"/>
            <a:chExt cx="1070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14:cNvPr>
                <p14:cNvContentPartPr/>
                <p14:nvPr/>
              </p14:nvContentPartPr>
              <p14:xfrm>
                <a:off x="10338965" y="4251913"/>
                <a:ext cx="86040" cy="3186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0965" y="4234273"/>
                  <a:ext cx="121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14:cNvPr>
                <p14:cNvContentPartPr/>
                <p14:nvPr/>
              </p14:nvContentPartPr>
              <p14:xfrm>
                <a:off x="10261565" y="4417513"/>
                <a:ext cx="213840" cy="39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3925" y="4399513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14:cNvPr>
                <p14:cNvContentPartPr/>
                <p14:nvPr/>
              </p14:nvContentPartPr>
              <p14:xfrm>
                <a:off x="10453085" y="4385833"/>
                <a:ext cx="295560" cy="177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5085" y="4367833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14:cNvPr>
                <p14:cNvContentPartPr/>
                <p14:nvPr/>
              </p14:nvContentPartPr>
              <p14:xfrm>
                <a:off x="10811285" y="4256593"/>
                <a:ext cx="109080" cy="268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93645" y="4238953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14:cNvPr>
                <p14:cNvContentPartPr/>
                <p14:nvPr/>
              </p14:nvContentPartPr>
              <p14:xfrm>
                <a:off x="10779605" y="4302313"/>
                <a:ext cx="203760" cy="55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61605" y="4284673"/>
                  <a:ext cx="23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14:cNvPr>
                <p14:cNvContentPartPr/>
                <p14:nvPr/>
              </p14:nvContentPartPr>
              <p14:xfrm>
                <a:off x="10976165" y="4210153"/>
                <a:ext cx="355680" cy="268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165" y="4192513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19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4B62-9572-F5AB-EFBE-78E6472E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1B3A7-AD31-90E7-9301-B0A744A0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1"/>
          <a:stretch/>
        </p:blipFill>
        <p:spPr>
          <a:xfrm>
            <a:off x="838200" y="1902345"/>
            <a:ext cx="3395870" cy="25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21F98-74FA-46A8-BCFF-D7C45742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4360594" y="721103"/>
            <a:ext cx="3470812" cy="4508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FB159-659C-4CE1-FA63-3D098A8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/>
          <a:stretch/>
        </p:blipFill>
        <p:spPr>
          <a:xfrm>
            <a:off x="8016186" y="593374"/>
            <a:ext cx="3648918" cy="494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14:cNvPr>
              <p14:cNvContentPartPr/>
              <p14:nvPr/>
            </p14:nvContentPartPr>
            <p14:xfrm>
              <a:off x="707885" y="1805494"/>
              <a:ext cx="3490920" cy="74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245" y="1787494"/>
                <a:ext cx="352656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14:cNvPr>
              <p14:cNvContentPartPr/>
              <p14:nvPr/>
            </p14:nvContentPartPr>
            <p14:xfrm>
              <a:off x="762245" y="1619734"/>
              <a:ext cx="3349080" cy="18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605" y="1602094"/>
                <a:ext cx="33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14:cNvPr>
              <p14:cNvContentPartPr/>
              <p14:nvPr/>
            </p14:nvContentPartPr>
            <p14:xfrm>
              <a:off x="4044005" y="1697134"/>
              <a:ext cx="221400" cy="65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65" y="1679494"/>
                <a:ext cx="2570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14:cNvPr>
              <p14:cNvContentPartPr/>
              <p14:nvPr/>
            </p14:nvContentPartPr>
            <p14:xfrm>
              <a:off x="827405" y="1298974"/>
              <a:ext cx="176400" cy="36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405" y="1280974"/>
                <a:ext cx="2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14:cNvPr>
              <p14:cNvContentPartPr/>
              <p14:nvPr/>
            </p14:nvContentPartPr>
            <p14:xfrm>
              <a:off x="1006685" y="1498774"/>
              <a:ext cx="176760" cy="149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045" y="1480774"/>
                <a:ext cx="212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14:cNvPr>
              <p14:cNvContentPartPr/>
              <p14:nvPr/>
            </p14:nvContentPartPr>
            <p14:xfrm>
              <a:off x="1199645" y="1490134"/>
              <a:ext cx="217080" cy="18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005" y="1472494"/>
                <a:ext cx="252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14:cNvPr>
              <p14:cNvContentPartPr/>
              <p14:nvPr/>
            </p14:nvContentPartPr>
            <p14:xfrm>
              <a:off x="1404125" y="1381414"/>
              <a:ext cx="190440" cy="267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6485" y="1363414"/>
                <a:ext cx="226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14:cNvPr>
              <p14:cNvContentPartPr/>
              <p14:nvPr/>
            </p14:nvContentPartPr>
            <p14:xfrm>
              <a:off x="1615445" y="1469614"/>
              <a:ext cx="176760" cy="170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7445" y="1451614"/>
                <a:ext cx="212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14:cNvPr>
              <p14:cNvContentPartPr/>
              <p14:nvPr/>
            </p14:nvContentPartPr>
            <p14:xfrm>
              <a:off x="1814885" y="1457734"/>
              <a:ext cx="165960" cy="169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6885" y="1439734"/>
                <a:ext cx="201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14:cNvPr>
              <p14:cNvContentPartPr/>
              <p14:nvPr/>
            </p14:nvContentPartPr>
            <p14:xfrm>
              <a:off x="4204205" y="593374"/>
              <a:ext cx="51840" cy="1207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6565" y="575374"/>
                <a:ext cx="874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14:cNvPr>
              <p14:cNvContentPartPr/>
              <p14:nvPr/>
            </p14:nvContentPartPr>
            <p14:xfrm>
              <a:off x="4279445" y="469894"/>
              <a:ext cx="3540960" cy="3461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05" y="452254"/>
                <a:ext cx="357660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14:cNvPr>
              <p14:cNvContentPartPr/>
              <p14:nvPr/>
            </p14:nvContentPartPr>
            <p14:xfrm>
              <a:off x="4222925" y="1761934"/>
              <a:ext cx="3547800" cy="22881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5285" y="1744294"/>
                <a:ext cx="358344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14:cNvPr>
              <p14:cNvContentPartPr/>
              <p14:nvPr/>
            </p14:nvContentPartPr>
            <p14:xfrm>
              <a:off x="4187285" y="521014"/>
              <a:ext cx="173520" cy="127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9285" y="503374"/>
                <a:ext cx="209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14:cNvPr>
              <p14:cNvContentPartPr/>
              <p14:nvPr/>
            </p14:nvContentPartPr>
            <p14:xfrm>
              <a:off x="4561685" y="221494"/>
              <a:ext cx="16560" cy="274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4045" y="203854"/>
                <a:ext cx="52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14:cNvPr>
              <p14:cNvContentPartPr/>
              <p14:nvPr/>
            </p14:nvContentPartPr>
            <p14:xfrm>
              <a:off x="4570325" y="199174"/>
              <a:ext cx="140400" cy="149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2685" y="181174"/>
                <a:ext cx="17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14:cNvPr>
              <p14:cNvContentPartPr/>
              <p14:nvPr/>
            </p14:nvContentPartPr>
            <p14:xfrm>
              <a:off x="4744565" y="199174"/>
              <a:ext cx="146160" cy="153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565" y="181534"/>
                <a:ext cx="181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14:cNvPr>
              <p14:cNvContentPartPr/>
              <p14:nvPr/>
            </p14:nvContentPartPr>
            <p14:xfrm>
              <a:off x="4934645" y="172894"/>
              <a:ext cx="117360" cy="144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6645" y="154894"/>
                <a:ext cx="153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14:cNvPr>
              <p14:cNvContentPartPr/>
              <p14:nvPr/>
            </p14:nvContentPartPr>
            <p14:xfrm>
              <a:off x="5052725" y="94774"/>
              <a:ext cx="184680" cy="25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725" y="77134"/>
                <a:ext cx="22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14:cNvPr>
              <p14:cNvContentPartPr/>
              <p14:nvPr/>
            </p14:nvContentPartPr>
            <p14:xfrm>
              <a:off x="5416325" y="231214"/>
              <a:ext cx="226080" cy="129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8325" y="213574"/>
                <a:ext cx="26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14:cNvPr>
              <p14:cNvContentPartPr/>
              <p14:nvPr/>
            </p14:nvContentPartPr>
            <p14:xfrm>
              <a:off x="5687765" y="179014"/>
              <a:ext cx="161280" cy="207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69765" y="161014"/>
                <a:ext cx="196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14:cNvPr>
              <p14:cNvContentPartPr/>
              <p14:nvPr/>
            </p14:nvContentPartPr>
            <p14:xfrm>
              <a:off x="5895125" y="193414"/>
              <a:ext cx="186840" cy="171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7125" y="175774"/>
                <a:ext cx="222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14:cNvPr>
              <p14:cNvContentPartPr/>
              <p14:nvPr/>
            </p14:nvContentPartPr>
            <p14:xfrm>
              <a:off x="6142805" y="197014"/>
              <a:ext cx="282240" cy="1810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4805" y="179014"/>
                <a:ext cx="31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14:cNvPr>
              <p14:cNvContentPartPr/>
              <p14:nvPr/>
            </p14:nvContentPartPr>
            <p14:xfrm>
              <a:off x="6459965" y="200614"/>
              <a:ext cx="153000" cy="1890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1965" y="182974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14:cNvPr>
              <p14:cNvContentPartPr/>
              <p14:nvPr/>
            </p14:nvContentPartPr>
            <p14:xfrm>
              <a:off x="6648605" y="65614"/>
              <a:ext cx="185760" cy="2865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30965" y="47974"/>
                <a:ext cx="2214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2E0530-CD9D-83B6-55BC-BF3366E83AAA}"/>
              </a:ext>
            </a:extLst>
          </p:cNvPr>
          <p:cNvGrpSpPr/>
          <p:nvPr/>
        </p:nvGrpSpPr>
        <p:grpSpPr>
          <a:xfrm>
            <a:off x="715805" y="2335414"/>
            <a:ext cx="7076520" cy="3109680"/>
            <a:chOff x="715805" y="2335414"/>
            <a:chExt cx="707652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14:cNvPr>
                <p14:cNvContentPartPr/>
                <p14:nvPr/>
              </p14:nvContentPartPr>
              <p14:xfrm>
                <a:off x="715805" y="2471134"/>
                <a:ext cx="107280" cy="224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805" y="2453134"/>
                  <a:ext cx="14292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14:cNvPr>
                <p14:cNvContentPartPr/>
                <p14:nvPr/>
              </p14:nvContentPartPr>
              <p14:xfrm>
                <a:off x="863765" y="4417654"/>
                <a:ext cx="3205080" cy="222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125" y="4400014"/>
                  <a:ext cx="324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14:cNvPr>
                <p14:cNvContentPartPr/>
                <p14:nvPr/>
              </p14:nvContentPartPr>
              <p14:xfrm>
                <a:off x="4045445" y="2335414"/>
                <a:ext cx="240480" cy="208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7445" y="2317414"/>
                  <a:ext cx="276120" cy="21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14:cNvPr>
                <p14:cNvContentPartPr/>
                <p14:nvPr/>
              </p14:nvContentPartPr>
              <p14:xfrm>
                <a:off x="1344725" y="4716814"/>
                <a:ext cx="68400" cy="377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085" y="4698814"/>
                  <a:ext cx="104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14:cNvPr>
                <p14:cNvContentPartPr/>
                <p14:nvPr/>
              </p14:nvContentPartPr>
              <p14:xfrm>
                <a:off x="1359485" y="4758574"/>
                <a:ext cx="1526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1485" y="4740934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14:cNvPr>
                <p14:cNvContentPartPr/>
                <p14:nvPr/>
              </p14:nvContentPartPr>
              <p14:xfrm>
                <a:off x="1533365" y="4762894"/>
                <a:ext cx="140040" cy="154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5725" y="4744894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14:cNvPr>
                <p14:cNvContentPartPr/>
                <p14:nvPr/>
              </p14:nvContentPartPr>
              <p14:xfrm>
                <a:off x="1684205" y="4745974"/>
                <a:ext cx="132840" cy="15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6205" y="4727974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14:cNvPr>
                <p14:cNvContentPartPr/>
                <p14:nvPr/>
              </p14:nvContentPartPr>
              <p14:xfrm>
                <a:off x="1781405" y="4658854"/>
                <a:ext cx="223920" cy="275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3765" y="4640854"/>
                  <a:ext cx="25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14:cNvPr>
                <p14:cNvContentPartPr/>
                <p14:nvPr/>
              </p14:nvContentPartPr>
              <p14:xfrm>
                <a:off x="2114045" y="4776574"/>
                <a:ext cx="169560" cy="3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6045" y="4758574"/>
                  <a:ext cx="20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14:cNvPr>
                <p14:cNvContentPartPr/>
                <p14:nvPr/>
              </p14:nvContentPartPr>
              <p14:xfrm>
                <a:off x="2361365" y="4610974"/>
                <a:ext cx="248400" cy="310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3365" y="4592974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14:cNvPr>
                <p14:cNvContentPartPr/>
                <p14:nvPr/>
              </p14:nvContentPartPr>
              <p14:xfrm>
                <a:off x="2548205" y="4699894"/>
                <a:ext cx="219960" cy="17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0205" y="4681894"/>
                  <a:ext cx="255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14:cNvPr>
                <p14:cNvContentPartPr/>
                <p14:nvPr/>
              </p14:nvContentPartPr>
              <p14:xfrm>
                <a:off x="2727485" y="4709974"/>
                <a:ext cx="158760" cy="209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485" y="4692334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14:cNvPr>
                <p14:cNvContentPartPr/>
                <p14:nvPr/>
              </p14:nvContentPartPr>
              <p14:xfrm>
                <a:off x="2894885" y="4649134"/>
                <a:ext cx="193320" cy="31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245" y="4631134"/>
                  <a:ext cx="228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14:cNvPr>
                <p14:cNvContentPartPr/>
                <p14:nvPr/>
              </p14:nvContentPartPr>
              <p14:xfrm>
                <a:off x="4299245" y="3993934"/>
                <a:ext cx="3493080" cy="1451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605" y="3975934"/>
                  <a:ext cx="3528720" cy="148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14:cNvPr>
              <p14:cNvContentPartPr/>
              <p14:nvPr/>
            </p14:nvContentPartPr>
            <p14:xfrm>
              <a:off x="7623097" y="3967665"/>
              <a:ext cx="306000" cy="1356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5097" y="3949665"/>
                <a:ext cx="341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84BAA2-5D1F-9B76-22E4-5F043B84E7C2}"/>
              </a:ext>
            </a:extLst>
          </p:cNvPr>
          <p:cNvGrpSpPr/>
          <p:nvPr/>
        </p:nvGrpSpPr>
        <p:grpSpPr>
          <a:xfrm>
            <a:off x="4857937" y="5481105"/>
            <a:ext cx="1828440" cy="528480"/>
            <a:chOff x="4857937" y="5481105"/>
            <a:chExt cx="18284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14:cNvPr>
                <p14:cNvContentPartPr/>
                <p14:nvPr/>
              </p14:nvContentPartPr>
              <p14:xfrm>
                <a:off x="4858657" y="5620425"/>
                <a:ext cx="64440" cy="38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40657" y="5602785"/>
                  <a:ext cx="100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14:cNvPr>
                <p14:cNvContentPartPr/>
                <p14:nvPr/>
              </p14:nvContentPartPr>
              <p14:xfrm>
                <a:off x="4857937" y="5643105"/>
                <a:ext cx="18684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9937" y="5625465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14:cNvPr>
                <p14:cNvContentPartPr/>
                <p14:nvPr/>
              </p14:nvContentPartPr>
              <p14:xfrm>
                <a:off x="5081497" y="5660745"/>
                <a:ext cx="162720" cy="166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3857" y="5642745"/>
                  <a:ext cx="19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14:cNvPr>
                <p14:cNvContentPartPr/>
                <p14:nvPr/>
              </p14:nvContentPartPr>
              <p14:xfrm>
                <a:off x="5266897" y="5639505"/>
                <a:ext cx="110880" cy="168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9257" y="5621505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14:cNvPr>
                <p14:cNvContentPartPr/>
                <p14:nvPr/>
              </p14:nvContentPartPr>
              <p14:xfrm>
                <a:off x="5434297" y="5566425"/>
                <a:ext cx="103680" cy="221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57" y="5548785"/>
                  <a:ext cx="13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14:cNvPr>
                <p14:cNvContentPartPr/>
                <p14:nvPr/>
              </p14:nvContentPartPr>
              <p14:xfrm>
                <a:off x="5406217" y="5712945"/>
                <a:ext cx="157680" cy="5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8217" y="5695305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14:cNvPr>
                <p14:cNvContentPartPr/>
                <p14:nvPr/>
              </p14:nvContentPartPr>
              <p14:xfrm>
                <a:off x="5660377" y="5557065"/>
                <a:ext cx="289440" cy="250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737" y="5539065"/>
                  <a:ext cx="325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14:cNvPr>
                <p14:cNvContentPartPr/>
                <p14:nvPr/>
              </p14:nvContentPartPr>
              <p14:xfrm>
                <a:off x="5828497" y="5647425"/>
                <a:ext cx="206640" cy="51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0857" y="5629425"/>
                  <a:ext cx="24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14:cNvPr>
                <p14:cNvContentPartPr/>
                <p14:nvPr/>
              </p14:nvContentPartPr>
              <p14:xfrm>
                <a:off x="6033697" y="5543025"/>
                <a:ext cx="239760" cy="231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6057" y="5525385"/>
                  <a:ext cx="275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14:cNvPr>
                <p14:cNvContentPartPr/>
                <p14:nvPr/>
              </p14:nvContentPartPr>
              <p14:xfrm>
                <a:off x="6207217" y="5531865"/>
                <a:ext cx="259560" cy="25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9577" y="5514225"/>
                  <a:ext cx="29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14:cNvPr>
                <p14:cNvContentPartPr/>
                <p14:nvPr/>
              </p14:nvContentPartPr>
              <p14:xfrm>
                <a:off x="6476857" y="5481105"/>
                <a:ext cx="209520" cy="308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8857" y="5463465"/>
                  <a:ext cx="24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F73AA3-B822-3975-3622-0667B491A14E}"/>
              </a:ext>
            </a:extLst>
          </p:cNvPr>
          <p:cNvGrpSpPr/>
          <p:nvPr/>
        </p:nvGrpSpPr>
        <p:grpSpPr>
          <a:xfrm>
            <a:off x="7931977" y="78585"/>
            <a:ext cx="3795840" cy="5424120"/>
            <a:chOff x="7931977" y="78585"/>
            <a:chExt cx="3795840" cy="54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14:cNvPr>
                <p14:cNvContentPartPr/>
                <p14:nvPr/>
              </p14:nvContentPartPr>
              <p14:xfrm>
                <a:off x="7949257" y="540465"/>
                <a:ext cx="77400" cy="152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1257" y="522465"/>
                  <a:ext cx="11304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14:cNvPr>
                <p14:cNvContentPartPr/>
                <p14:nvPr/>
              </p14:nvContentPartPr>
              <p14:xfrm>
                <a:off x="7955377" y="466305"/>
                <a:ext cx="3614400" cy="136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7377" y="448305"/>
                  <a:ext cx="3650040" cy="13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14:cNvPr>
                <p14:cNvContentPartPr/>
                <p14:nvPr/>
              </p14:nvContentPartPr>
              <p14:xfrm>
                <a:off x="7978057" y="1703265"/>
                <a:ext cx="3591360" cy="3744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0057" y="1685265"/>
                  <a:ext cx="362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14:cNvPr>
                <p14:cNvContentPartPr/>
                <p14:nvPr/>
              </p14:nvContentPartPr>
              <p14:xfrm>
                <a:off x="8714617" y="195945"/>
                <a:ext cx="22680" cy="332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977" y="178305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14:cNvPr>
                <p14:cNvContentPartPr/>
                <p14:nvPr/>
              </p14:nvContentPartPr>
              <p14:xfrm>
                <a:off x="8728297" y="171825"/>
                <a:ext cx="15192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0297" y="154185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14:cNvPr>
                <p14:cNvContentPartPr/>
                <p14:nvPr/>
              </p14:nvContentPartPr>
              <p14:xfrm>
                <a:off x="8874817" y="193785"/>
                <a:ext cx="209160" cy="161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817" y="176145"/>
                  <a:ext cx="24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14:cNvPr>
                <p14:cNvContentPartPr/>
                <p14:nvPr/>
              </p14:nvContentPartPr>
              <p14:xfrm>
                <a:off x="9076777" y="199545"/>
                <a:ext cx="140400" cy="15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9137" y="181905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14:cNvPr>
                <p14:cNvContentPartPr/>
                <p14:nvPr/>
              </p14:nvContentPartPr>
              <p14:xfrm>
                <a:off x="9192697" y="128265"/>
                <a:ext cx="182880" cy="239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697" y="110625"/>
                  <a:ext cx="21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14:cNvPr>
                <p14:cNvContentPartPr/>
                <p14:nvPr/>
              </p14:nvContentPartPr>
              <p14:xfrm>
                <a:off x="9489337" y="198825"/>
                <a:ext cx="183600" cy="39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1337" y="180825"/>
                  <a:ext cx="21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14:cNvPr>
                <p14:cNvContentPartPr/>
                <p14:nvPr/>
              </p14:nvContentPartPr>
              <p14:xfrm>
                <a:off x="9769057" y="90105"/>
                <a:ext cx="99000" cy="316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51057" y="72465"/>
                  <a:ext cx="13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14:cNvPr>
                <p14:cNvContentPartPr/>
                <p14:nvPr/>
              </p14:nvContentPartPr>
              <p14:xfrm>
                <a:off x="9729457" y="211425"/>
                <a:ext cx="318240" cy="159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1817" y="193785"/>
                  <a:ext cx="35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14:cNvPr>
                <p14:cNvContentPartPr/>
                <p14:nvPr/>
              </p14:nvContentPartPr>
              <p14:xfrm>
                <a:off x="10069657" y="162465"/>
                <a:ext cx="187920" cy="19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51657" y="144825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14:cNvPr>
                <p14:cNvContentPartPr/>
                <p14:nvPr/>
              </p14:nvContentPartPr>
              <p14:xfrm>
                <a:off x="10278817" y="168945"/>
                <a:ext cx="142920" cy="174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61177" y="150945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14:cNvPr>
                <p14:cNvContentPartPr/>
                <p14:nvPr/>
              </p14:nvContentPartPr>
              <p14:xfrm>
                <a:off x="10369537" y="78585"/>
                <a:ext cx="231840" cy="30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1897" y="60945"/>
                  <a:ext cx="267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14:cNvPr>
                <p14:cNvContentPartPr/>
                <p14:nvPr/>
              </p14:nvContentPartPr>
              <p14:xfrm>
                <a:off x="10596697" y="80745"/>
                <a:ext cx="173880" cy="29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057" y="63105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14:cNvPr>
                <p14:cNvContentPartPr/>
                <p14:nvPr/>
              </p14:nvContentPartPr>
              <p14:xfrm>
                <a:off x="7931977" y="2047425"/>
                <a:ext cx="108360" cy="3421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3977" y="2029785"/>
                  <a:ext cx="144000" cy="34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14:cNvPr>
                <p14:cNvContentPartPr/>
                <p14:nvPr/>
              </p14:nvContentPartPr>
              <p14:xfrm>
                <a:off x="8000377" y="5397585"/>
                <a:ext cx="3698280" cy="105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737" y="5379585"/>
                  <a:ext cx="37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14:cNvPr>
                <p14:cNvContentPartPr/>
                <p14:nvPr/>
              </p14:nvContentPartPr>
              <p14:xfrm>
                <a:off x="11463217" y="1902345"/>
                <a:ext cx="240480" cy="228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5217" y="1884705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14:cNvPr>
                <p14:cNvContentPartPr/>
                <p14:nvPr/>
              </p14:nvContentPartPr>
              <p14:xfrm>
                <a:off x="11494537" y="1937625"/>
                <a:ext cx="233280" cy="345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6897" y="1919985"/>
                  <a:ext cx="268920" cy="34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844EA4-0FC9-4799-1CAA-3ABEFAEAFC0C}"/>
              </a:ext>
            </a:extLst>
          </p:cNvPr>
          <p:cNvGrpSpPr/>
          <p:nvPr/>
        </p:nvGrpSpPr>
        <p:grpSpPr>
          <a:xfrm>
            <a:off x="9066337" y="5647425"/>
            <a:ext cx="1090800" cy="290160"/>
            <a:chOff x="9066337" y="5647425"/>
            <a:chExt cx="109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14:cNvPr>
                <p14:cNvContentPartPr/>
                <p14:nvPr/>
              </p14:nvContentPartPr>
              <p14:xfrm>
                <a:off x="9125377" y="5647425"/>
                <a:ext cx="81360" cy="29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737" y="5629425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14:cNvPr>
                <p14:cNvContentPartPr/>
                <p14:nvPr/>
              </p14:nvContentPartPr>
              <p14:xfrm>
                <a:off x="9066337" y="5808705"/>
                <a:ext cx="214920" cy="39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8337" y="5790705"/>
                  <a:ext cx="25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14:cNvPr>
                <p14:cNvContentPartPr/>
                <p14:nvPr/>
              </p14:nvContentPartPr>
              <p14:xfrm>
                <a:off x="9300697" y="5773065"/>
                <a:ext cx="116280" cy="149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3057" y="5755065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14:cNvPr>
                <p14:cNvContentPartPr/>
                <p14:nvPr/>
              </p14:nvContentPartPr>
              <p14:xfrm>
                <a:off x="9465577" y="5678025"/>
                <a:ext cx="226080" cy="2325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7577" y="5660025"/>
                  <a:ext cx="26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14:cNvPr>
                <p14:cNvContentPartPr/>
                <p14:nvPr/>
              </p14:nvContentPartPr>
              <p14:xfrm>
                <a:off x="9573577" y="5778105"/>
                <a:ext cx="175680" cy="3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5577" y="5760105"/>
                  <a:ext cx="211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14:cNvPr>
                <p14:cNvContentPartPr/>
                <p14:nvPr/>
              </p14:nvContentPartPr>
              <p14:xfrm>
                <a:off x="9751417" y="5724105"/>
                <a:ext cx="179280" cy="17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3417" y="5706105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14:cNvPr>
                <p14:cNvContentPartPr/>
                <p14:nvPr/>
              </p14:nvContentPartPr>
              <p14:xfrm>
                <a:off x="9966697" y="5719425"/>
                <a:ext cx="190440" cy="178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49057" y="5701785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5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C886-1AB5-AEEB-68BC-4219F05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F949-3596-3188-6B6C-801ED66B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8"/>
          <a:stretch/>
        </p:blipFill>
        <p:spPr>
          <a:xfrm>
            <a:off x="1092964" y="1556873"/>
            <a:ext cx="4761426" cy="4993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9BC26A-7E0A-E1BC-6ED2-A07C1E87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5"/>
          <a:stretch/>
        </p:blipFill>
        <p:spPr>
          <a:xfrm>
            <a:off x="6211374" y="1547153"/>
            <a:ext cx="4672216" cy="46209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5956A8-C77A-58E7-66F3-03B1B10BAD14}"/>
              </a:ext>
            </a:extLst>
          </p:cNvPr>
          <p:cNvGrpSpPr/>
          <p:nvPr/>
        </p:nvGrpSpPr>
        <p:grpSpPr>
          <a:xfrm>
            <a:off x="163537" y="1878225"/>
            <a:ext cx="5800320" cy="4830840"/>
            <a:chOff x="163537" y="1878225"/>
            <a:chExt cx="5800320" cy="48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14:cNvPr>
                <p14:cNvContentPartPr/>
                <p14:nvPr/>
              </p14:nvContentPartPr>
              <p14:xfrm>
                <a:off x="949777" y="2232105"/>
                <a:ext cx="4932000" cy="630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137" y="2214105"/>
                  <a:ext cx="4967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14:cNvPr>
                <p14:cNvContentPartPr/>
                <p14:nvPr/>
              </p14:nvContentPartPr>
              <p14:xfrm>
                <a:off x="1198537" y="2204025"/>
                <a:ext cx="4741200" cy="544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0537" y="2186385"/>
                  <a:ext cx="4776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14:cNvPr>
                <p14:cNvContentPartPr/>
                <p14:nvPr/>
              </p14:nvContentPartPr>
              <p14:xfrm>
                <a:off x="163537" y="2025465"/>
                <a:ext cx="112320" cy="385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537" y="2007825"/>
                  <a:ext cx="147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14:cNvPr>
                <p14:cNvContentPartPr/>
                <p14:nvPr/>
              </p14:nvContentPartPr>
              <p14:xfrm>
                <a:off x="220057" y="2191065"/>
                <a:ext cx="134280" cy="189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057" y="2173065"/>
                  <a:ext cx="16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14:cNvPr>
                <p14:cNvContentPartPr/>
                <p14:nvPr/>
              </p14:nvContentPartPr>
              <p14:xfrm>
                <a:off x="389617" y="2090265"/>
                <a:ext cx="185400" cy="190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77" y="2072625"/>
                  <a:ext cx="221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14:cNvPr>
                <p14:cNvContentPartPr/>
                <p14:nvPr/>
              </p14:nvContentPartPr>
              <p14:xfrm>
                <a:off x="499417" y="1955265"/>
                <a:ext cx="193680" cy="27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17" y="1937625"/>
                  <a:ext cx="22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14:cNvPr>
                <p14:cNvContentPartPr/>
                <p14:nvPr/>
              </p14:nvContentPartPr>
              <p14:xfrm>
                <a:off x="645577" y="1913505"/>
                <a:ext cx="177840" cy="292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937" y="1895865"/>
                  <a:ext cx="213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14:cNvPr>
                <p14:cNvContentPartPr/>
                <p14:nvPr/>
              </p14:nvContentPartPr>
              <p14:xfrm>
                <a:off x="769417" y="2026545"/>
                <a:ext cx="158040" cy="158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417" y="2008905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14:cNvPr>
                <p14:cNvContentPartPr/>
                <p14:nvPr/>
              </p14:nvContentPartPr>
              <p14:xfrm>
                <a:off x="932857" y="1935825"/>
                <a:ext cx="187920" cy="237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5217" y="1917825"/>
                  <a:ext cx="223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14:cNvPr>
                <p14:cNvContentPartPr/>
                <p14:nvPr/>
              </p14:nvContentPartPr>
              <p14:xfrm>
                <a:off x="1026097" y="1878225"/>
                <a:ext cx="23940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8097" y="1860225"/>
                  <a:ext cx="275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14:cNvPr>
                <p14:cNvContentPartPr/>
                <p14:nvPr/>
              </p14:nvContentPartPr>
              <p14:xfrm>
                <a:off x="916297" y="2808825"/>
                <a:ext cx="4835520" cy="390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297" y="2790825"/>
                  <a:ext cx="4871160" cy="39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14:cNvPr>
                <p14:cNvContentPartPr/>
                <p14:nvPr/>
              </p14:nvContentPartPr>
              <p14:xfrm>
                <a:off x="5670457" y="2736465"/>
                <a:ext cx="293400" cy="3804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817" y="2718465"/>
                  <a:ext cx="329040" cy="38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14:cNvPr>
                <p14:cNvContentPartPr/>
                <p14:nvPr/>
              </p14:nvContentPartPr>
              <p14:xfrm>
                <a:off x="3797737" y="5435385"/>
                <a:ext cx="637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9737" y="5417385"/>
                  <a:ext cx="99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14:cNvPr>
                <p14:cNvContentPartPr/>
                <p14:nvPr/>
              </p14:nvContentPartPr>
              <p14:xfrm>
                <a:off x="3753097" y="5347905"/>
                <a:ext cx="253080" cy="299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35457" y="5329905"/>
                  <a:ext cx="288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14:cNvPr>
                <p14:cNvContentPartPr/>
                <p14:nvPr/>
              </p14:nvContentPartPr>
              <p14:xfrm>
                <a:off x="3878377" y="5411625"/>
                <a:ext cx="417960" cy="230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737" y="5393625"/>
                  <a:ext cx="453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14:cNvPr>
                <p14:cNvContentPartPr/>
                <p14:nvPr/>
              </p14:nvContentPartPr>
              <p14:xfrm>
                <a:off x="4272577" y="5366985"/>
                <a:ext cx="30636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4937" y="5348985"/>
                  <a:ext cx="34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14:cNvPr>
                <p14:cNvContentPartPr/>
                <p14:nvPr/>
              </p14:nvContentPartPr>
              <p14:xfrm>
                <a:off x="4649137" y="5325225"/>
                <a:ext cx="187560" cy="25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1497" y="5307225"/>
                  <a:ext cx="2232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DDE38A-0EBC-B852-DBA7-A2775EBCA02F}"/>
              </a:ext>
            </a:extLst>
          </p:cNvPr>
          <p:cNvGrpSpPr/>
          <p:nvPr/>
        </p:nvGrpSpPr>
        <p:grpSpPr>
          <a:xfrm>
            <a:off x="9108457" y="1275585"/>
            <a:ext cx="1183680" cy="326880"/>
            <a:chOff x="9108457" y="1275585"/>
            <a:chExt cx="1183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14:cNvPr>
                <p14:cNvContentPartPr/>
                <p14:nvPr/>
              </p14:nvContentPartPr>
              <p14:xfrm>
                <a:off x="9204577" y="1275585"/>
                <a:ext cx="109440" cy="313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6937" y="1257945"/>
                  <a:ext cx="145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14:cNvPr>
                <p14:cNvContentPartPr/>
                <p14:nvPr/>
              </p14:nvContentPartPr>
              <p14:xfrm>
                <a:off x="9108457" y="1473945"/>
                <a:ext cx="339840" cy="12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0817" y="1456305"/>
                  <a:ext cx="37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14:cNvPr>
                <p14:cNvContentPartPr/>
                <p14:nvPr/>
              </p14:nvContentPartPr>
              <p14:xfrm>
                <a:off x="9485017" y="1453785"/>
                <a:ext cx="12492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7017" y="1436145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14:cNvPr>
                <p14:cNvContentPartPr/>
                <p14:nvPr/>
              </p14:nvContentPartPr>
              <p14:xfrm>
                <a:off x="9707857" y="1331025"/>
                <a:ext cx="50040" cy="243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89857" y="1313025"/>
                  <a:ext cx="85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14:cNvPr>
                <p14:cNvContentPartPr/>
                <p14:nvPr/>
              </p14:nvContentPartPr>
              <p14:xfrm>
                <a:off x="9631537" y="1330665"/>
                <a:ext cx="660600" cy="201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13897" y="1313025"/>
                  <a:ext cx="696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697CB9-0C86-775A-87E1-05F4F6EF6D7F}"/>
              </a:ext>
            </a:extLst>
          </p:cNvPr>
          <p:cNvGrpSpPr/>
          <p:nvPr/>
        </p:nvGrpSpPr>
        <p:grpSpPr>
          <a:xfrm>
            <a:off x="4384177" y="1179825"/>
            <a:ext cx="1130400" cy="322560"/>
            <a:chOff x="4384177" y="1179825"/>
            <a:chExt cx="11304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14:cNvPr>
                <p14:cNvContentPartPr/>
                <p14:nvPr/>
              </p14:nvContentPartPr>
              <p14:xfrm>
                <a:off x="4384177" y="1208265"/>
                <a:ext cx="332640" cy="29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6537" y="1190625"/>
                  <a:ext cx="36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14:cNvPr>
                <p14:cNvContentPartPr/>
                <p14:nvPr/>
              </p14:nvContentPartPr>
              <p14:xfrm>
                <a:off x="4756057" y="1276665"/>
                <a:ext cx="209160" cy="19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417" y="1259025"/>
                  <a:ext cx="244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14:cNvPr>
                <p14:cNvContentPartPr/>
                <p14:nvPr/>
              </p14:nvContentPartPr>
              <p14:xfrm>
                <a:off x="4957297" y="1201065"/>
                <a:ext cx="354960" cy="222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9297" y="1183065"/>
                  <a:ext cx="39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14:cNvPr>
                <p14:cNvContentPartPr/>
                <p14:nvPr/>
              </p14:nvContentPartPr>
              <p14:xfrm>
                <a:off x="5319817" y="1179825"/>
                <a:ext cx="19476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1817" y="1161825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5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29FA-8287-D24D-E5B0-4398846F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0E37F-52C8-827E-F3FA-9AE0E227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964857" y="1483111"/>
            <a:ext cx="3239054" cy="50097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702823-BACF-FEAE-A233-345FCCF8B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37" b="25366"/>
          <a:stretch/>
        </p:blipFill>
        <p:spPr>
          <a:xfrm>
            <a:off x="4330568" y="667640"/>
            <a:ext cx="4188067" cy="55227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D5201-F367-3A2C-DF72-E599DEE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9"/>
          <a:stretch/>
        </p:blipFill>
        <p:spPr>
          <a:xfrm>
            <a:off x="8648049" y="1159726"/>
            <a:ext cx="3367342" cy="32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14:cNvPr>
              <p14:cNvContentPartPr/>
              <p14:nvPr/>
            </p14:nvContentPartPr>
            <p14:xfrm>
              <a:off x="820897" y="1409865"/>
              <a:ext cx="186840" cy="554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7" y="1391865"/>
                <a:ext cx="22248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14:cNvPr>
              <p14:cNvContentPartPr/>
              <p14:nvPr/>
            </p14:nvContentPartPr>
            <p14:xfrm>
              <a:off x="247417" y="1179465"/>
              <a:ext cx="156960" cy="301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777" y="1161465"/>
                <a:ext cx="192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14:cNvPr>
              <p14:cNvContentPartPr/>
              <p14:nvPr/>
            </p14:nvContentPartPr>
            <p14:xfrm>
              <a:off x="406537" y="1275945"/>
              <a:ext cx="1537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897" y="1258305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14:cNvPr>
              <p14:cNvContentPartPr/>
              <p14:nvPr/>
            </p14:nvContentPartPr>
            <p14:xfrm>
              <a:off x="532537" y="1263345"/>
              <a:ext cx="177840" cy="165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897" y="1245705"/>
                <a:ext cx="213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14:cNvPr>
              <p14:cNvContentPartPr/>
              <p14:nvPr/>
            </p14:nvContentPartPr>
            <p14:xfrm>
              <a:off x="659617" y="1161105"/>
              <a:ext cx="375120" cy="251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977" y="1143105"/>
                <a:ext cx="4107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14:cNvPr>
              <p14:cNvContentPartPr/>
              <p14:nvPr/>
            </p14:nvContentPartPr>
            <p14:xfrm>
              <a:off x="1030417" y="1240305"/>
              <a:ext cx="158760" cy="164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777" y="1222665"/>
                <a:ext cx="19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14:cNvPr>
              <p14:cNvContentPartPr/>
              <p14:nvPr/>
            </p14:nvContentPartPr>
            <p14:xfrm>
              <a:off x="760057" y="1881465"/>
              <a:ext cx="567720" cy="4512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057" y="1863465"/>
                <a:ext cx="60336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14:cNvPr>
              <p14:cNvContentPartPr/>
              <p14:nvPr/>
            </p14:nvContentPartPr>
            <p14:xfrm>
              <a:off x="254617" y="2901345"/>
              <a:ext cx="55800" cy="241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977" y="2883345"/>
                <a:ext cx="91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14:cNvPr>
              <p14:cNvContentPartPr/>
              <p14:nvPr/>
            </p14:nvContentPartPr>
            <p14:xfrm>
              <a:off x="261817" y="2845545"/>
              <a:ext cx="154800" cy="140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17" y="2827905"/>
                <a:ext cx="190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14:cNvPr>
              <p14:cNvContentPartPr/>
              <p14:nvPr/>
            </p14:nvContentPartPr>
            <p14:xfrm>
              <a:off x="438217" y="2795865"/>
              <a:ext cx="135360" cy="166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77" y="2777865"/>
                <a:ext cx="17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14:cNvPr>
              <p14:cNvContentPartPr/>
              <p14:nvPr/>
            </p14:nvContentPartPr>
            <p14:xfrm>
              <a:off x="555937" y="2713425"/>
              <a:ext cx="141480" cy="1692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" y="2695425"/>
                <a:ext cx="17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14:cNvPr>
              <p14:cNvContentPartPr/>
              <p14:nvPr/>
            </p14:nvContentPartPr>
            <p14:xfrm>
              <a:off x="548377" y="2806665"/>
              <a:ext cx="124200" cy="118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7" y="2789025"/>
                <a:ext cx="159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14:cNvPr>
              <p14:cNvContentPartPr/>
              <p14:nvPr/>
            </p14:nvContentPartPr>
            <p14:xfrm>
              <a:off x="715417" y="2786865"/>
              <a:ext cx="206640" cy="56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7417" y="2769225"/>
                <a:ext cx="2422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14:cNvPr>
              <p14:cNvContentPartPr/>
              <p14:nvPr/>
            </p14:nvContentPartPr>
            <p14:xfrm>
              <a:off x="977857" y="2632065"/>
              <a:ext cx="172080" cy="256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217" y="261442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14:cNvPr>
              <p14:cNvContentPartPr/>
              <p14:nvPr/>
            </p14:nvContentPartPr>
            <p14:xfrm>
              <a:off x="1171537" y="2709105"/>
              <a:ext cx="172440" cy="165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3537" y="2691105"/>
                <a:ext cx="208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14:cNvPr>
              <p14:cNvContentPartPr/>
              <p14:nvPr/>
            </p14:nvContentPartPr>
            <p14:xfrm>
              <a:off x="1339297" y="2696865"/>
              <a:ext cx="120600" cy="147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297" y="2679225"/>
                <a:ext cx="156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14:cNvPr>
              <p14:cNvContentPartPr/>
              <p14:nvPr/>
            </p14:nvContentPartPr>
            <p14:xfrm>
              <a:off x="1473577" y="2656905"/>
              <a:ext cx="214920" cy="172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55937" y="2639265"/>
                <a:ext cx="2505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30F663-93C7-92C7-B04A-DEFA641094E3}"/>
              </a:ext>
            </a:extLst>
          </p:cNvPr>
          <p:cNvGrpSpPr/>
          <p:nvPr/>
        </p:nvGrpSpPr>
        <p:grpSpPr>
          <a:xfrm>
            <a:off x="4019497" y="170385"/>
            <a:ext cx="7075440" cy="6449760"/>
            <a:chOff x="4019497" y="170385"/>
            <a:chExt cx="7075440" cy="64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14:cNvPr>
                <p14:cNvContentPartPr/>
                <p14:nvPr/>
              </p14:nvContentPartPr>
              <p14:xfrm>
                <a:off x="10091257" y="4481025"/>
                <a:ext cx="121680" cy="35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3617" y="4463025"/>
                  <a:ext cx="15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14:cNvPr>
                <p14:cNvContentPartPr/>
                <p14:nvPr/>
              </p14:nvContentPartPr>
              <p14:xfrm>
                <a:off x="10007737" y="4660665"/>
                <a:ext cx="475920" cy="196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90097" y="4642665"/>
                  <a:ext cx="51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14:cNvPr>
                <p14:cNvContentPartPr/>
                <p14:nvPr/>
              </p14:nvContentPartPr>
              <p14:xfrm>
                <a:off x="10530097" y="4629705"/>
                <a:ext cx="1656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2097" y="4612065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14:cNvPr>
                <p14:cNvContentPartPr/>
                <p14:nvPr/>
              </p14:nvContentPartPr>
              <p14:xfrm>
                <a:off x="10489777" y="4654905"/>
                <a:ext cx="605160" cy="160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72137" y="4636905"/>
                  <a:ext cx="640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BC421C6-19FD-0CC1-E55C-DA1A6D088282}"/>
                    </a:ext>
                  </a:extLst>
                </p14:cNvPr>
                <p14:cNvContentPartPr/>
                <p14:nvPr/>
              </p14:nvContentPartPr>
              <p14:xfrm>
                <a:off x="4311457" y="2445585"/>
                <a:ext cx="4095000" cy="817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BC421C6-19FD-0CC1-E55C-DA1A6D08828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93817" y="2427945"/>
                  <a:ext cx="4130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0B77DDD-AD40-0A53-419B-64E16D15DD8E}"/>
                    </a:ext>
                  </a:extLst>
                </p14:cNvPr>
                <p14:cNvContentPartPr/>
                <p14:nvPr/>
              </p14:nvContentPartPr>
              <p14:xfrm>
                <a:off x="4019497" y="680865"/>
                <a:ext cx="4487040" cy="18248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0B77DDD-AD40-0A53-419B-64E16D15DD8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001857" y="662865"/>
                  <a:ext cx="4522680" cy="18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81DF603-020D-2E96-0C92-BD1191CB3718}"/>
                    </a:ext>
                  </a:extLst>
                </p14:cNvPr>
                <p14:cNvContentPartPr/>
                <p14:nvPr/>
              </p14:nvContentPartPr>
              <p14:xfrm>
                <a:off x="8294137" y="689145"/>
                <a:ext cx="309960" cy="17956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81DF603-020D-2E96-0C92-BD1191CB371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76497" y="671145"/>
                  <a:ext cx="345600" cy="18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CC12E1B8-53A3-76B6-BD1E-DCF421E48DBC}"/>
                    </a:ext>
                  </a:extLst>
                </p14:cNvPr>
                <p14:cNvContentPartPr/>
                <p14:nvPr/>
              </p14:nvContentPartPr>
              <p14:xfrm>
                <a:off x="4853617" y="301425"/>
                <a:ext cx="34200" cy="324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CC12E1B8-53A3-76B6-BD1E-DCF421E48DB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835977" y="283785"/>
                  <a:ext cx="6984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464A6EB-F0B2-09B2-6E59-1321124FAAA2}"/>
                    </a:ext>
                  </a:extLst>
                </p14:cNvPr>
                <p14:cNvContentPartPr/>
                <p14:nvPr/>
              </p14:nvContentPartPr>
              <p14:xfrm>
                <a:off x="4869097" y="304305"/>
                <a:ext cx="124920" cy="1551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464A6EB-F0B2-09B2-6E59-1321124FAAA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51457" y="286305"/>
                  <a:ext cx="1605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FE7E675D-7707-62CA-3930-783A12C8E489}"/>
                    </a:ext>
                  </a:extLst>
                </p14:cNvPr>
                <p14:cNvContentPartPr/>
                <p14:nvPr/>
              </p14:nvContentPartPr>
              <p14:xfrm>
                <a:off x="5012377" y="291345"/>
                <a:ext cx="154800" cy="17424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FE7E675D-7707-62CA-3930-783A12C8E48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994737" y="273345"/>
                  <a:ext cx="1904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73D2FDCF-5DB7-5F04-E153-E6F3FB243D7F}"/>
                    </a:ext>
                  </a:extLst>
                </p14:cNvPr>
                <p14:cNvContentPartPr/>
                <p14:nvPr/>
              </p14:nvContentPartPr>
              <p14:xfrm>
                <a:off x="5165737" y="235185"/>
                <a:ext cx="252000" cy="27000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73D2FDCF-5DB7-5F04-E153-E6F3FB243D7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147737" y="217185"/>
                  <a:ext cx="2876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C1C21BB7-263E-7E3B-469D-1E805BD768D8}"/>
                    </a:ext>
                  </a:extLst>
                </p14:cNvPr>
                <p14:cNvContentPartPr/>
                <p14:nvPr/>
              </p14:nvContentPartPr>
              <p14:xfrm>
                <a:off x="5302537" y="338865"/>
                <a:ext cx="449640" cy="601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C1C21BB7-263E-7E3B-469D-1E805BD768D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284897" y="321225"/>
                  <a:ext cx="48528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742BE9D-6CA0-0D79-CE60-BE6E490C5F98}"/>
                    </a:ext>
                  </a:extLst>
                </p14:cNvPr>
                <p14:cNvContentPartPr/>
                <p14:nvPr/>
              </p14:nvContentPartPr>
              <p14:xfrm>
                <a:off x="5856937" y="197385"/>
                <a:ext cx="456120" cy="30456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742BE9D-6CA0-0D79-CE60-BE6E490C5F9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838937" y="179385"/>
                  <a:ext cx="49176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EBADED86-1209-AF5C-8EB9-A730D50FAF2F}"/>
                    </a:ext>
                  </a:extLst>
                </p14:cNvPr>
                <p14:cNvContentPartPr/>
                <p14:nvPr/>
              </p14:nvContentPartPr>
              <p14:xfrm>
                <a:off x="6346177" y="170385"/>
                <a:ext cx="54360" cy="2739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EBADED86-1209-AF5C-8EB9-A730D50FAF2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28177" y="152745"/>
                  <a:ext cx="90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7F8D302B-DF41-B97B-B496-E55CD2DBEC8E}"/>
                    </a:ext>
                  </a:extLst>
                </p14:cNvPr>
                <p14:cNvContentPartPr/>
                <p14:nvPr/>
              </p14:nvContentPartPr>
              <p14:xfrm>
                <a:off x="4059097" y="2493825"/>
                <a:ext cx="4049640" cy="110808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7F8D302B-DF41-B97B-B496-E55CD2DBEC8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041457" y="2476185"/>
                  <a:ext cx="4085280" cy="11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083E2F0C-8D4E-92F2-B63A-4A4A0E924B23}"/>
                    </a:ext>
                  </a:extLst>
                </p14:cNvPr>
                <p14:cNvContentPartPr/>
                <p14:nvPr/>
              </p14:nvContentPartPr>
              <p14:xfrm>
                <a:off x="7917577" y="2484465"/>
                <a:ext cx="632880" cy="110592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083E2F0C-8D4E-92F2-B63A-4A4A0E924B2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7899577" y="2466825"/>
                  <a:ext cx="668520" cy="11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CF1728CA-E8CA-61F1-39DA-678A4315AF9A}"/>
                    </a:ext>
                  </a:extLst>
                </p14:cNvPr>
                <p14:cNvContentPartPr/>
                <p14:nvPr/>
              </p14:nvContentPartPr>
              <p14:xfrm>
                <a:off x="4072057" y="3578505"/>
                <a:ext cx="4239000" cy="30416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CF1728CA-E8CA-61F1-39DA-678A4315AF9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4417" y="3560505"/>
                  <a:ext cx="4274640" cy="30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54C5D5F6-4C3B-ACD9-7C28-E4940D788436}"/>
                    </a:ext>
                  </a:extLst>
                </p14:cNvPr>
                <p14:cNvContentPartPr/>
                <p14:nvPr/>
              </p14:nvContentPartPr>
              <p14:xfrm>
                <a:off x="8206657" y="3611265"/>
                <a:ext cx="285480" cy="292212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54C5D5F6-4C3B-ACD9-7C28-E4940D78843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189017" y="3593265"/>
                  <a:ext cx="321120" cy="29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14:cNvPr>
                <p14:cNvContentPartPr/>
                <p14:nvPr/>
              </p14:nvContentPartPr>
              <p14:xfrm>
                <a:off x="8662777" y="5786385"/>
                <a:ext cx="51480" cy="492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45137" y="5768385"/>
                  <a:ext cx="87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14:cNvPr>
                <p14:cNvContentPartPr/>
                <p14:nvPr/>
              </p14:nvContentPartPr>
              <p14:xfrm>
                <a:off x="8691217" y="5844705"/>
                <a:ext cx="120240" cy="18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577" y="5827065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14:cNvPr>
                <p14:cNvContentPartPr/>
                <p14:nvPr/>
              </p14:nvContentPartPr>
              <p14:xfrm>
                <a:off x="8847457" y="5852625"/>
                <a:ext cx="160560" cy="198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29457" y="5834985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14:cNvPr>
                <p14:cNvContentPartPr/>
                <p14:nvPr/>
              </p14:nvContentPartPr>
              <p14:xfrm>
                <a:off x="8997577" y="5797545"/>
                <a:ext cx="212400" cy="303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9937" y="5779545"/>
                  <a:ext cx="248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14:cNvPr>
                <p14:cNvContentPartPr/>
                <p14:nvPr/>
              </p14:nvContentPartPr>
              <p14:xfrm>
                <a:off x="9082897" y="5914185"/>
                <a:ext cx="154080" cy="14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4897" y="5896185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14:cNvPr>
                <p14:cNvContentPartPr/>
                <p14:nvPr/>
              </p14:nvContentPartPr>
              <p14:xfrm>
                <a:off x="9269377" y="5989785"/>
                <a:ext cx="169920" cy="10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51737" y="5971785"/>
                  <a:ext cx="20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14:cNvPr>
                <p14:cNvContentPartPr/>
                <p14:nvPr/>
              </p14:nvContentPartPr>
              <p14:xfrm>
                <a:off x="9458737" y="5885385"/>
                <a:ext cx="396720" cy="213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41097" y="5867385"/>
                  <a:ext cx="43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14:cNvPr>
                <p14:cNvContentPartPr/>
                <p14:nvPr/>
              </p14:nvContentPartPr>
              <p14:xfrm>
                <a:off x="9849337" y="5852985"/>
                <a:ext cx="273960" cy="221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31337" y="5835345"/>
                  <a:ext cx="309600" cy="25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5002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290</TotalTime>
  <Words>440</Words>
  <Application>Microsoft Office PowerPoint</Application>
  <PresentationFormat>와이드스크린</PresentationFormat>
  <Paragraphs>144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Wingdings 2</vt:lpstr>
      <vt:lpstr>HDOfficeLightV0</vt:lpstr>
      <vt:lpstr>Office 테마</vt:lpstr>
      <vt:lpstr>프로젝트1</vt:lpstr>
      <vt:lpstr>목차</vt:lpstr>
      <vt:lpstr>1.레이아웃 분석</vt:lpstr>
      <vt:lpstr>Html pages</vt:lpstr>
      <vt:lpstr>연결된 .js 파일</vt:lpstr>
      <vt:lpstr>Index.html</vt:lpstr>
      <vt:lpstr>List.html </vt:lpstr>
      <vt:lpstr>Category.html </vt:lpstr>
      <vt:lpstr>Item.html </vt:lpstr>
      <vt:lpstr>2. Dom 구조</vt:lpstr>
      <vt:lpstr>Index.html</vt:lpstr>
      <vt:lpstr>List.html </vt:lpstr>
      <vt:lpstr>Category.html </vt:lpstr>
      <vt:lpstr>Item.html </vt:lpstr>
      <vt:lpstr>Header.html </vt:lpstr>
      <vt:lpstr>Footer.html </vt:lpstr>
      <vt:lpstr>3. 구현 결과</vt:lpstr>
      <vt:lpstr>Index.html </vt:lpstr>
      <vt:lpstr>Category.html </vt:lpstr>
      <vt:lpstr>List.html </vt:lpstr>
      <vt:lpstr>Item.html </vt:lpstr>
      <vt:lpstr>4. Api 명세서</vt:lpstr>
      <vt:lpstr>Overview</vt:lpstr>
      <vt:lpstr>요청 </vt:lpstr>
      <vt:lpstr>응답 </vt:lpstr>
      <vt:lpstr>응답 </vt:lpstr>
      <vt:lpstr>응답</vt:lpstr>
      <vt:lpstr>예제</vt:lpstr>
      <vt:lpstr>예제</vt:lpstr>
      <vt:lpstr>4. 소요 시간 및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민지 김</dc:creator>
  <cp:lastModifiedBy>민지 김</cp:lastModifiedBy>
  <cp:revision>20</cp:revision>
  <dcterms:created xsi:type="dcterms:W3CDTF">2024-09-15T05:09:28Z</dcterms:created>
  <dcterms:modified xsi:type="dcterms:W3CDTF">2024-09-15T14:13:36Z</dcterms:modified>
</cp:coreProperties>
</file>